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2"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Lst>
  <p:sldSz cy="5143500" cx="9144000"/>
  <p:notesSz cx="6858000" cy="9144000"/>
  <p:embeddedFontLst>
    <p:embeddedFont>
      <p:font typeface="Exo 2 Regular"/>
      <p:regular r:id="rId29"/>
      <p:bold r:id="rId30"/>
      <p:italic r:id="rId31"/>
      <p:boldItalic r:id="rId32"/>
    </p:embeddedFont>
    <p:embeddedFont>
      <p:font typeface="Lato"/>
      <p:regular r:id="rId33"/>
      <p:bold r:id="rId34"/>
      <p:italic r:id="rId35"/>
      <p:boldItalic r:id="rId36"/>
    </p:embeddedFont>
    <p:embeddedFont>
      <p:font typeface="Fira Sans Extra Condensed Medium"/>
      <p:regular r:id="rId37"/>
      <p:bold r:id="rId38"/>
      <p:italic r:id="rId39"/>
      <p:boldItalic r:id="rId40"/>
    </p:embeddedFont>
    <p:embeddedFont>
      <p:font typeface="Roboto Condensed"/>
      <p:regular r:id="rId41"/>
      <p:bold r:id="rId42"/>
      <p:italic r:id="rId43"/>
      <p:boldItalic r:id="rId44"/>
    </p:embeddedFont>
    <p:embeddedFont>
      <p:font typeface="Squada One"/>
      <p:regular r:id="rId45"/>
    </p:embeddedFont>
    <p:embeddedFont>
      <p:font typeface="Roboto Condensed Light"/>
      <p:regular r:id="rId46"/>
      <p:bold r:id="rId47"/>
      <p:italic r:id="rId48"/>
      <p:boldItalic r:id="rId49"/>
    </p:embeddedFont>
    <p:embeddedFont>
      <p:font typeface="Exo 2"/>
      <p:regular r:id="rId50"/>
      <p:bold r:id="rId51"/>
      <p:italic r:id="rId52"/>
      <p:boldItalic r:id="rId5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FiraSansExtraCondensedMedium-boldItalic.fntdata"/><Relationship Id="rId42" Type="http://schemas.openxmlformats.org/officeDocument/2006/relationships/font" Target="fonts/RobotoCondensed-bold.fntdata"/><Relationship Id="rId41" Type="http://schemas.openxmlformats.org/officeDocument/2006/relationships/font" Target="fonts/RobotoCondensed-regular.fntdata"/><Relationship Id="rId44" Type="http://schemas.openxmlformats.org/officeDocument/2006/relationships/font" Target="fonts/RobotoCondensed-boldItalic.fntdata"/><Relationship Id="rId43" Type="http://schemas.openxmlformats.org/officeDocument/2006/relationships/font" Target="fonts/RobotoCondensed-italic.fntdata"/><Relationship Id="rId46" Type="http://schemas.openxmlformats.org/officeDocument/2006/relationships/font" Target="fonts/RobotoCondensedLight-regular.fntdata"/><Relationship Id="rId45" Type="http://schemas.openxmlformats.org/officeDocument/2006/relationships/font" Target="fonts/SquadaOne-regular.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font" Target="fonts/RobotoCondensedLight-italic.fntdata"/><Relationship Id="rId47" Type="http://schemas.openxmlformats.org/officeDocument/2006/relationships/font" Target="fonts/RobotoCondensedLight-bold.fntdata"/><Relationship Id="rId49" Type="http://schemas.openxmlformats.org/officeDocument/2006/relationships/font" Target="fonts/RobotoCondensedLight-boldItalic.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Exo2Regular-italic.fntdata"/><Relationship Id="rId30" Type="http://schemas.openxmlformats.org/officeDocument/2006/relationships/font" Target="fonts/Exo2Regular-bold.fntdata"/><Relationship Id="rId33" Type="http://schemas.openxmlformats.org/officeDocument/2006/relationships/font" Target="fonts/Lato-regular.fntdata"/><Relationship Id="rId32" Type="http://schemas.openxmlformats.org/officeDocument/2006/relationships/font" Target="fonts/Exo2Regular-boldItalic.fntdata"/><Relationship Id="rId35" Type="http://schemas.openxmlformats.org/officeDocument/2006/relationships/font" Target="fonts/Lato-italic.fntdata"/><Relationship Id="rId34" Type="http://schemas.openxmlformats.org/officeDocument/2006/relationships/font" Target="fonts/Lato-bold.fntdata"/><Relationship Id="rId37" Type="http://schemas.openxmlformats.org/officeDocument/2006/relationships/font" Target="fonts/FiraSansExtraCondensedMedium-regular.fntdata"/><Relationship Id="rId36" Type="http://schemas.openxmlformats.org/officeDocument/2006/relationships/font" Target="fonts/Lato-boldItalic.fntdata"/><Relationship Id="rId39" Type="http://schemas.openxmlformats.org/officeDocument/2006/relationships/font" Target="fonts/FiraSansExtraCondensedMedium-italic.fntdata"/><Relationship Id="rId38" Type="http://schemas.openxmlformats.org/officeDocument/2006/relationships/font" Target="fonts/FiraSansExtraCondensedMedium-bold.fntdata"/><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font" Target="fonts/Exo2Regular-regular.fntdata"/><Relationship Id="rId51" Type="http://schemas.openxmlformats.org/officeDocument/2006/relationships/font" Target="fonts/Exo2-bold.fntdata"/><Relationship Id="rId50" Type="http://schemas.openxmlformats.org/officeDocument/2006/relationships/font" Target="fonts/Exo2-regular.fntdata"/><Relationship Id="rId53" Type="http://schemas.openxmlformats.org/officeDocument/2006/relationships/font" Target="fonts/Exo2-boldItalic.fntdata"/><Relationship Id="rId52" Type="http://schemas.openxmlformats.org/officeDocument/2006/relationships/font" Target="fonts/Exo2-italic.fntdata"/><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4dfce81f19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4dfce81f19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419515fe0b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419515fe0b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58d3b44f08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58d3b44f08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58d3b44f08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58d3b44f08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58d3b44f08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58d3b44f08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acaf13979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acaf13979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58d3b44f08_0_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58d3b44f08_0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a2d1ff053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a2d1ff053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a255a757a3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a255a757a3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aca4b8bf35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aca4b8bf35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aca4b8bf35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aca4b8bf35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340422e078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340422e078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aca4b8bf35_1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aca4b8bf35_1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58d3b44f08_0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58d3b44f08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aca4b8bf35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aca4b8bf35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aca4b8bf35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aca4b8bf35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5465e7bc0b_1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5465e7bc0b_1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41abfbaf28_3_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41abfbaf28_3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58d3b44f0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58d3b44f0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5465e7bc0b_1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5465e7bc0b_1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58d3b44f08_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58d3b44f08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58d3b44f08_1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58d3b44f08_1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58d3b44f08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58d3b44f08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58d3b44f08_1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58d3b44f08_1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9.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pn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pening slide">
  <p:cSld name="CUSTOM_7">
    <p:bg>
      <p:bgPr>
        <a:blipFill>
          <a:blip r:embed="rId2">
            <a:alphaModFix/>
          </a:blip>
          <a:stretch>
            <a:fillRect/>
          </a:stretch>
        </a:blipFill>
      </p:bgPr>
    </p:bg>
    <p:spTree>
      <p:nvGrpSpPr>
        <p:cNvPr id="8" name="Shape 8"/>
        <p:cNvGrpSpPr/>
        <p:nvPr/>
      </p:nvGrpSpPr>
      <p:grpSpPr>
        <a:xfrm>
          <a:off x="0" y="0"/>
          <a:ext cx="0" cy="0"/>
          <a:chOff x="0" y="0"/>
          <a:chExt cx="0" cy="0"/>
        </a:xfrm>
      </p:grpSpPr>
      <p:sp>
        <p:nvSpPr>
          <p:cNvPr id="9" name="Google Shape;9;p2"/>
          <p:cNvSpPr txBox="1"/>
          <p:nvPr>
            <p:ph type="ctrTitle"/>
          </p:nvPr>
        </p:nvSpPr>
        <p:spPr>
          <a:xfrm>
            <a:off x="1135981" y="1393699"/>
            <a:ext cx="6886800" cy="1782300"/>
          </a:xfrm>
          <a:prstGeom prst="rect">
            <a:avLst/>
          </a:prstGeom>
        </p:spPr>
        <p:txBody>
          <a:bodyPr anchorCtr="0" anchor="b" bIns="91425" lIns="91425" spcFirstLastPara="1" rIns="91425" wrap="square" tIns="91425">
            <a:noAutofit/>
          </a:bodyPr>
          <a:lstStyle>
            <a:lvl1pPr lvl="0" rtl="0" algn="r">
              <a:spcBef>
                <a:spcPts val="0"/>
              </a:spcBef>
              <a:spcAft>
                <a:spcPts val="0"/>
              </a:spcAft>
              <a:buSzPts val="6000"/>
              <a:buNone/>
              <a:defRPr sz="4800"/>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p:txBody>
      </p:sp>
      <p:sp>
        <p:nvSpPr>
          <p:cNvPr id="10" name="Google Shape;10;p2"/>
          <p:cNvSpPr txBox="1"/>
          <p:nvPr>
            <p:ph idx="1" type="subTitle"/>
          </p:nvPr>
        </p:nvSpPr>
        <p:spPr>
          <a:xfrm>
            <a:off x="3670681" y="2933522"/>
            <a:ext cx="4352100" cy="717000"/>
          </a:xfrm>
          <a:prstGeom prst="rect">
            <a:avLst/>
          </a:prstGeom>
        </p:spPr>
        <p:txBody>
          <a:bodyPr anchorCtr="0" anchor="b" bIns="91425" lIns="91425" spcFirstLastPara="1" rIns="91425" wrap="square" tIns="91425">
            <a:noAutofit/>
          </a:bodyPr>
          <a:lstStyle>
            <a:lvl1pPr lvl="0" rtl="0" algn="r">
              <a:lnSpc>
                <a:spcPct val="100000"/>
              </a:lnSpc>
              <a:spcBef>
                <a:spcPts val="0"/>
              </a:spcBef>
              <a:spcAft>
                <a:spcPts val="0"/>
              </a:spcAft>
              <a:buSzPts val="1200"/>
              <a:buNone/>
              <a:defRPr/>
            </a:lvl1pPr>
            <a:lvl2pPr lvl="1" rtl="0" algn="r">
              <a:lnSpc>
                <a:spcPct val="100000"/>
              </a:lnSpc>
              <a:spcBef>
                <a:spcPts val="0"/>
              </a:spcBef>
              <a:spcAft>
                <a:spcPts val="0"/>
              </a:spcAft>
              <a:buSzPts val="2800"/>
              <a:buNone/>
              <a:defRPr sz="2800"/>
            </a:lvl2pPr>
            <a:lvl3pPr lvl="2" rtl="0" algn="r">
              <a:lnSpc>
                <a:spcPct val="100000"/>
              </a:lnSpc>
              <a:spcBef>
                <a:spcPts val="0"/>
              </a:spcBef>
              <a:spcAft>
                <a:spcPts val="0"/>
              </a:spcAft>
              <a:buSzPts val="2800"/>
              <a:buNone/>
              <a:defRPr sz="2800"/>
            </a:lvl3pPr>
            <a:lvl4pPr lvl="3" rtl="0" algn="r">
              <a:lnSpc>
                <a:spcPct val="100000"/>
              </a:lnSpc>
              <a:spcBef>
                <a:spcPts val="0"/>
              </a:spcBef>
              <a:spcAft>
                <a:spcPts val="0"/>
              </a:spcAft>
              <a:buSzPts val="2800"/>
              <a:buNone/>
              <a:defRPr sz="2800"/>
            </a:lvl4pPr>
            <a:lvl5pPr lvl="4" rtl="0" algn="r">
              <a:lnSpc>
                <a:spcPct val="100000"/>
              </a:lnSpc>
              <a:spcBef>
                <a:spcPts val="0"/>
              </a:spcBef>
              <a:spcAft>
                <a:spcPts val="0"/>
              </a:spcAft>
              <a:buSzPts val="2800"/>
              <a:buNone/>
              <a:defRPr sz="2800"/>
            </a:lvl5pPr>
            <a:lvl6pPr lvl="5" rtl="0" algn="r">
              <a:lnSpc>
                <a:spcPct val="100000"/>
              </a:lnSpc>
              <a:spcBef>
                <a:spcPts val="0"/>
              </a:spcBef>
              <a:spcAft>
                <a:spcPts val="0"/>
              </a:spcAft>
              <a:buSzPts val="2800"/>
              <a:buNone/>
              <a:defRPr sz="2800"/>
            </a:lvl6pPr>
            <a:lvl7pPr lvl="6" rtl="0" algn="r">
              <a:lnSpc>
                <a:spcPct val="100000"/>
              </a:lnSpc>
              <a:spcBef>
                <a:spcPts val="0"/>
              </a:spcBef>
              <a:spcAft>
                <a:spcPts val="0"/>
              </a:spcAft>
              <a:buSzPts val="2800"/>
              <a:buNone/>
              <a:defRPr sz="2800"/>
            </a:lvl7pPr>
            <a:lvl8pPr lvl="7" rtl="0" algn="r">
              <a:lnSpc>
                <a:spcPct val="100000"/>
              </a:lnSpc>
              <a:spcBef>
                <a:spcPts val="0"/>
              </a:spcBef>
              <a:spcAft>
                <a:spcPts val="0"/>
              </a:spcAft>
              <a:buSzPts val="2800"/>
              <a:buNone/>
              <a:defRPr sz="2800"/>
            </a:lvl8pPr>
            <a:lvl9pPr lvl="8" rtl="0" algn="r">
              <a:lnSpc>
                <a:spcPct val="100000"/>
              </a:lnSpc>
              <a:spcBef>
                <a:spcPts val="0"/>
              </a:spcBef>
              <a:spcAft>
                <a:spcPts val="0"/>
              </a:spcAft>
              <a:buSzPts val="2800"/>
              <a:buNone/>
              <a:defRPr sz="2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3">
  <p:cSld name="CUSTOM_22">
    <p:bg>
      <p:bgPr>
        <a:blipFill>
          <a:blip r:embed="rId2">
            <a:alphaModFix/>
          </a:blip>
          <a:stretch>
            <a:fillRect/>
          </a:stretch>
        </a:blipFill>
      </p:bgPr>
    </p:bg>
    <p:spTree>
      <p:nvGrpSpPr>
        <p:cNvPr id="64" name="Shape 64"/>
        <p:cNvGrpSpPr/>
        <p:nvPr/>
      </p:nvGrpSpPr>
      <p:grpSpPr>
        <a:xfrm>
          <a:off x="0" y="0"/>
          <a:ext cx="0" cy="0"/>
          <a:chOff x="0" y="0"/>
          <a:chExt cx="0" cy="0"/>
        </a:xfrm>
      </p:grpSpPr>
      <p:sp>
        <p:nvSpPr>
          <p:cNvPr id="65" name="Google Shape;65;p11"/>
          <p:cNvSpPr txBox="1"/>
          <p:nvPr>
            <p:ph type="ctrTitle"/>
          </p:nvPr>
        </p:nvSpPr>
        <p:spPr>
          <a:xfrm flipH="1">
            <a:off x="2754543" y="1347038"/>
            <a:ext cx="5195700" cy="19212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3600"/>
              <a:buNone/>
              <a:defRPr sz="3600"/>
            </a:lvl1pPr>
            <a:lvl2pPr lvl="1" rtl="0" algn="r">
              <a:spcBef>
                <a:spcPts val="0"/>
              </a:spcBef>
              <a:spcAft>
                <a:spcPts val="0"/>
              </a:spcAft>
              <a:buClr>
                <a:srgbClr val="FFFFFF"/>
              </a:buClr>
              <a:buSzPts val="6500"/>
              <a:buNone/>
              <a:defRPr sz="6500">
                <a:solidFill>
                  <a:srgbClr val="FFFFFF"/>
                </a:solidFill>
              </a:defRPr>
            </a:lvl2pPr>
            <a:lvl3pPr lvl="2" rtl="0" algn="r">
              <a:spcBef>
                <a:spcPts val="0"/>
              </a:spcBef>
              <a:spcAft>
                <a:spcPts val="0"/>
              </a:spcAft>
              <a:buClr>
                <a:srgbClr val="FFFFFF"/>
              </a:buClr>
              <a:buSzPts val="6500"/>
              <a:buNone/>
              <a:defRPr sz="6500">
                <a:solidFill>
                  <a:srgbClr val="FFFFFF"/>
                </a:solidFill>
              </a:defRPr>
            </a:lvl3pPr>
            <a:lvl4pPr lvl="3" rtl="0" algn="r">
              <a:spcBef>
                <a:spcPts val="0"/>
              </a:spcBef>
              <a:spcAft>
                <a:spcPts val="0"/>
              </a:spcAft>
              <a:buClr>
                <a:srgbClr val="FFFFFF"/>
              </a:buClr>
              <a:buSzPts val="6500"/>
              <a:buNone/>
              <a:defRPr sz="6500">
                <a:solidFill>
                  <a:srgbClr val="FFFFFF"/>
                </a:solidFill>
              </a:defRPr>
            </a:lvl4pPr>
            <a:lvl5pPr lvl="4" rtl="0" algn="r">
              <a:spcBef>
                <a:spcPts val="0"/>
              </a:spcBef>
              <a:spcAft>
                <a:spcPts val="0"/>
              </a:spcAft>
              <a:buClr>
                <a:srgbClr val="FFFFFF"/>
              </a:buClr>
              <a:buSzPts val="6500"/>
              <a:buNone/>
              <a:defRPr sz="6500">
                <a:solidFill>
                  <a:srgbClr val="FFFFFF"/>
                </a:solidFill>
              </a:defRPr>
            </a:lvl5pPr>
            <a:lvl6pPr lvl="5" rtl="0" algn="r">
              <a:spcBef>
                <a:spcPts val="0"/>
              </a:spcBef>
              <a:spcAft>
                <a:spcPts val="0"/>
              </a:spcAft>
              <a:buClr>
                <a:srgbClr val="FFFFFF"/>
              </a:buClr>
              <a:buSzPts val="6500"/>
              <a:buNone/>
              <a:defRPr sz="6500">
                <a:solidFill>
                  <a:srgbClr val="FFFFFF"/>
                </a:solidFill>
              </a:defRPr>
            </a:lvl6pPr>
            <a:lvl7pPr lvl="6" rtl="0" algn="r">
              <a:spcBef>
                <a:spcPts val="0"/>
              </a:spcBef>
              <a:spcAft>
                <a:spcPts val="0"/>
              </a:spcAft>
              <a:buClr>
                <a:srgbClr val="FFFFFF"/>
              </a:buClr>
              <a:buSzPts val="6500"/>
              <a:buNone/>
              <a:defRPr sz="6500">
                <a:solidFill>
                  <a:srgbClr val="FFFFFF"/>
                </a:solidFill>
              </a:defRPr>
            </a:lvl7pPr>
            <a:lvl8pPr lvl="7" rtl="0" algn="r">
              <a:spcBef>
                <a:spcPts val="0"/>
              </a:spcBef>
              <a:spcAft>
                <a:spcPts val="0"/>
              </a:spcAft>
              <a:buClr>
                <a:srgbClr val="FFFFFF"/>
              </a:buClr>
              <a:buSzPts val="6500"/>
              <a:buNone/>
              <a:defRPr sz="6500">
                <a:solidFill>
                  <a:srgbClr val="FFFFFF"/>
                </a:solidFill>
              </a:defRPr>
            </a:lvl8pPr>
            <a:lvl9pPr lvl="8" rtl="0" algn="r">
              <a:spcBef>
                <a:spcPts val="0"/>
              </a:spcBef>
              <a:spcAft>
                <a:spcPts val="0"/>
              </a:spcAft>
              <a:buClr>
                <a:srgbClr val="FFFFFF"/>
              </a:buClr>
              <a:buSzPts val="6500"/>
              <a:buNone/>
              <a:defRPr sz="6500">
                <a:solidFill>
                  <a:srgbClr val="FFFFFF"/>
                </a:solidFill>
              </a:defRPr>
            </a:lvl9pPr>
          </a:lstStyle>
          <a:p/>
        </p:txBody>
      </p:sp>
      <p:sp>
        <p:nvSpPr>
          <p:cNvPr id="66" name="Google Shape;66;p11"/>
          <p:cNvSpPr txBox="1"/>
          <p:nvPr>
            <p:ph hasCustomPrompt="1" idx="2" type="title"/>
          </p:nvPr>
        </p:nvSpPr>
        <p:spPr>
          <a:xfrm flipH="1">
            <a:off x="4970943" y="1035213"/>
            <a:ext cx="2979300" cy="7545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9600"/>
              <a:buNone/>
              <a:defRPr sz="9600"/>
            </a:lvl1pPr>
            <a:lvl2pPr lvl="1"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67" name="Google Shape;67;p11"/>
          <p:cNvSpPr txBox="1"/>
          <p:nvPr>
            <p:ph idx="1" type="subTitle"/>
          </p:nvPr>
        </p:nvSpPr>
        <p:spPr>
          <a:xfrm>
            <a:off x="3725343" y="2742989"/>
            <a:ext cx="4224900" cy="536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200"/>
              <a:buNone/>
              <a:defRPr sz="1100"/>
            </a:lvl1pPr>
            <a:lvl2pPr lvl="1" rtl="0" algn="r">
              <a:lnSpc>
                <a:spcPct val="100000"/>
              </a:lnSpc>
              <a:spcBef>
                <a:spcPts val="0"/>
              </a:spcBef>
              <a:spcAft>
                <a:spcPts val="0"/>
              </a:spcAft>
              <a:buSzPts val="1200"/>
              <a:buNone/>
              <a:defRPr/>
            </a:lvl2pPr>
            <a:lvl3pPr lvl="2" rtl="0" algn="r">
              <a:lnSpc>
                <a:spcPct val="100000"/>
              </a:lnSpc>
              <a:spcBef>
                <a:spcPts val="0"/>
              </a:spcBef>
              <a:spcAft>
                <a:spcPts val="0"/>
              </a:spcAft>
              <a:buSzPts val="1200"/>
              <a:buNone/>
              <a:defRPr/>
            </a:lvl3pPr>
            <a:lvl4pPr lvl="3" rtl="0" algn="r">
              <a:lnSpc>
                <a:spcPct val="100000"/>
              </a:lnSpc>
              <a:spcBef>
                <a:spcPts val="0"/>
              </a:spcBef>
              <a:spcAft>
                <a:spcPts val="0"/>
              </a:spcAft>
              <a:buSzPts val="1200"/>
              <a:buNone/>
              <a:defRPr/>
            </a:lvl4pPr>
            <a:lvl5pPr lvl="4" rtl="0" algn="r">
              <a:lnSpc>
                <a:spcPct val="100000"/>
              </a:lnSpc>
              <a:spcBef>
                <a:spcPts val="0"/>
              </a:spcBef>
              <a:spcAft>
                <a:spcPts val="0"/>
              </a:spcAft>
              <a:buSzPts val="1200"/>
              <a:buNone/>
              <a:defRPr/>
            </a:lvl5pPr>
            <a:lvl6pPr lvl="5" rtl="0" algn="r">
              <a:lnSpc>
                <a:spcPct val="100000"/>
              </a:lnSpc>
              <a:spcBef>
                <a:spcPts val="0"/>
              </a:spcBef>
              <a:spcAft>
                <a:spcPts val="0"/>
              </a:spcAft>
              <a:buSzPts val="1200"/>
              <a:buNone/>
              <a:defRPr/>
            </a:lvl6pPr>
            <a:lvl7pPr lvl="6" rtl="0" algn="r">
              <a:lnSpc>
                <a:spcPct val="100000"/>
              </a:lnSpc>
              <a:spcBef>
                <a:spcPts val="0"/>
              </a:spcBef>
              <a:spcAft>
                <a:spcPts val="0"/>
              </a:spcAft>
              <a:buSzPts val="1200"/>
              <a:buNone/>
              <a:defRPr/>
            </a:lvl7pPr>
            <a:lvl8pPr lvl="7" rtl="0" algn="r">
              <a:lnSpc>
                <a:spcPct val="100000"/>
              </a:lnSpc>
              <a:spcBef>
                <a:spcPts val="0"/>
              </a:spcBef>
              <a:spcAft>
                <a:spcPts val="0"/>
              </a:spcAft>
              <a:buSzPts val="1200"/>
              <a:buNone/>
              <a:defRPr/>
            </a:lvl8pPr>
            <a:lvl9pPr lvl="8" rtl="0" algn="r">
              <a:lnSpc>
                <a:spcPct val="100000"/>
              </a:lnSpc>
              <a:spcBef>
                <a:spcPts val="0"/>
              </a:spcBef>
              <a:spcAft>
                <a:spcPts val="0"/>
              </a:spcAft>
              <a:buSzPts val="1200"/>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x Columns">
  <p:cSld name="CUSTOM_25">
    <p:bg>
      <p:bgPr>
        <a:blipFill>
          <a:blip r:embed="rId2">
            <a:alphaModFix/>
          </a:blip>
          <a:stretch>
            <a:fillRect/>
          </a:stretch>
        </a:blipFill>
      </p:bgPr>
    </p:bg>
    <p:spTree>
      <p:nvGrpSpPr>
        <p:cNvPr id="68" name="Shape 68"/>
        <p:cNvGrpSpPr/>
        <p:nvPr/>
      </p:nvGrpSpPr>
      <p:grpSpPr>
        <a:xfrm>
          <a:off x="0" y="0"/>
          <a:ext cx="0" cy="0"/>
          <a:chOff x="0" y="0"/>
          <a:chExt cx="0" cy="0"/>
        </a:xfrm>
      </p:grpSpPr>
      <p:sp>
        <p:nvSpPr>
          <p:cNvPr id="69" name="Google Shape;69;p12"/>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
        <p:nvSpPr>
          <p:cNvPr id="70" name="Google Shape;70;p12"/>
          <p:cNvSpPr txBox="1"/>
          <p:nvPr>
            <p:ph idx="2" type="ctrTitle"/>
          </p:nvPr>
        </p:nvSpPr>
        <p:spPr>
          <a:xfrm>
            <a:off x="464478" y="1806500"/>
            <a:ext cx="17805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p:txBody>
      </p:sp>
      <p:sp>
        <p:nvSpPr>
          <p:cNvPr id="71" name="Google Shape;71;p12"/>
          <p:cNvSpPr txBox="1"/>
          <p:nvPr>
            <p:ph idx="1" type="subTitle"/>
          </p:nvPr>
        </p:nvSpPr>
        <p:spPr>
          <a:xfrm>
            <a:off x="616128" y="2100749"/>
            <a:ext cx="1477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72" name="Google Shape;72;p12"/>
          <p:cNvSpPr txBox="1"/>
          <p:nvPr>
            <p:ph idx="3" type="ctrTitle"/>
          </p:nvPr>
        </p:nvSpPr>
        <p:spPr>
          <a:xfrm>
            <a:off x="2077426" y="1806500"/>
            <a:ext cx="17805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p:txBody>
      </p:sp>
      <p:sp>
        <p:nvSpPr>
          <p:cNvPr id="73" name="Google Shape;73;p12"/>
          <p:cNvSpPr txBox="1"/>
          <p:nvPr>
            <p:ph idx="4" type="subTitle"/>
          </p:nvPr>
        </p:nvSpPr>
        <p:spPr>
          <a:xfrm>
            <a:off x="2229076" y="2100749"/>
            <a:ext cx="1477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74" name="Google Shape;74;p12"/>
          <p:cNvSpPr txBox="1"/>
          <p:nvPr>
            <p:ph idx="5" type="ctrTitle"/>
          </p:nvPr>
        </p:nvSpPr>
        <p:spPr>
          <a:xfrm>
            <a:off x="3690375" y="1806500"/>
            <a:ext cx="17805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p:txBody>
      </p:sp>
      <p:sp>
        <p:nvSpPr>
          <p:cNvPr id="75" name="Google Shape;75;p12"/>
          <p:cNvSpPr txBox="1"/>
          <p:nvPr>
            <p:ph idx="6" type="subTitle"/>
          </p:nvPr>
        </p:nvSpPr>
        <p:spPr>
          <a:xfrm>
            <a:off x="3842025" y="2100749"/>
            <a:ext cx="1477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76" name="Google Shape;76;p12"/>
          <p:cNvSpPr txBox="1"/>
          <p:nvPr>
            <p:ph idx="7" type="ctrTitle"/>
          </p:nvPr>
        </p:nvSpPr>
        <p:spPr>
          <a:xfrm>
            <a:off x="3707117" y="3549862"/>
            <a:ext cx="17805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p:txBody>
      </p:sp>
      <p:sp>
        <p:nvSpPr>
          <p:cNvPr id="77" name="Google Shape;77;p12"/>
          <p:cNvSpPr txBox="1"/>
          <p:nvPr>
            <p:ph idx="8" type="subTitle"/>
          </p:nvPr>
        </p:nvSpPr>
        <p:spPr>
          <a:xfrm>
            <a:off x="3858772" y="3890201"/>
            <a:ext cx="1477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78" name="Google Shape;78;p12"/>
          <p:cNvSpPr txBox="1"/>
          <p:nvPr>
            <p:ph idx="9" type="ctrTitle"/>
          </p:nvPr>
        </p:nvSpPr>
        <p:spPr>
          <a:xfrm>
            <a:off x="5343519" y="3549862"/>
            <a:ext cx="17805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p:txBody>
      </p:sp>
      <p:sp>
        <p:nvSpPr>
          <p:cNvPr id="79" name="Google Shape;79;p12"/>
          <p:cNvSpPr txBox="1"/>
          <p:nvPr>
            <p:ph idx="13" type="subTitle"/>
          </p:nvPr>
        </p:nvSpPr>
        <p:spPr>
          <a:xfrm>
            <a:off x="5500261" y="3890201"/>
            <a:ext cx="1477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80" name="Google Shape;80;p12"/>
          <p:cNvSpPr txBox="1"/>
          <p:nvPr>
            <p:ph idx="14" type="ctrTitle"/>
          </p:nvPr>
        </p:nvSpPr>
        <p:spPr>
          <a:xfrm>
            <a:off x="6979921" y="3549862"/>
            <a:ext cx="17805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p:txBody>
      </p:sp>
      <p:sp>
        <p:nvSpPr>
          <p:cNvPr id="81" name="Google Shape;81;p12"/>
          <p:cNvSpPr txBox="1"/>
          <p:nvPr>
            <p:ph idx="15" type="subTitle"/>
          </p:nvPr>
        </p:nvSpPr>
        <p:spPr>
          <a:xfrm>
            <a:off x="7141750" y="3890201"/>
            <a:ext cx="14568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s">
  <p:cSld name="CUSTOM_25_1">
    <p:bg>
      <p:bgPr>
        <a:blipFill>
          <a:blip r:embed="rId2">
            <a:alphaModFix/>
          </a:blip>
          <a:stretch>
            <a:fillRect/>
          </a:stretch>
        </a:blipFill>
      </p:bgPr>
    </p:bg>
    <p:spTree>
      <p:nvGrpSpPr>
        <p:cNvPr id="82" name="Shape 82"/>
        <p:cNvGrpSpPr/>
        <p:nvPr/>
      </p:nvGrpSpPr>
      <p:grpSpPr>
        <a:xfrm>
          <a:off x="0" y="0"/>
          <a:ext cx="0" cy="0"/>
          <a:chOff x="0" y="0"/>
          <a:chExt cx="0" cy="0"/>
        </a:xfrm>
      </p:grpSpPr>
      <p:sp>
        <p:nvSpPr>
          <p:cNvPr id="83" name="Google Shape;83;p13"/>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
        <p:nvSpPr>
          <p:cNvPr id="84" name="Google Shape;84;p13"/>
          <p:cNvSpPr txBox="1"/>
          <p:nvPr>
            <p:ph idx="2" type="ctrTitle"/>
          </p:nvPr>
        </p:nvSpPr>
        <p:spPr>
          <a:xfrm>
            <a:off x="1741950" y="2846700"/>
            <a:ext cx="1257900" cy="4275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None/>
              <a:defRPr sz="14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85" name="Google Shape;85;p13"/>
          <p:cNvSpPr txBox="1"/>
          <p:nvPr>
            <p:ph idx="1" type="subTitle"/>
          </p:nvPr>
        </p:nvSpPr>
        <p:spPr>
          <a:xfrm>
            <a:off x="1741950" y="1650025"/>
            <a:ext cx="2157300" cy="1003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100"/>
              <a:buNone/>
              <a:defRPr sz="13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86" name="Google Shape;86;p13"/>
          <p:cNvSpPr txBox="1"/>
          <p:nvPr>
            <p:ph idx="3" type="ctrTitle"/>
          </p:nvPr>
        </p:nvSpPr>
        <p:spPr>
          <a:xfrm>
            <a:off x="5633751" y="3635300"/>
            <a:ext cx="1780500" cy="4275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000"/>
              <a:buNone/>
              <a:defRPr sz="14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87" name="Google Shape;87;p13"/>
          <p:cNvSpPr txBox="1"/>
          <p:nvPr>
            <p:ph idx="4" type="subTitle"/>
          </p:nvPr>
        </p:nvSpPr>
        <p:spPr>
          <a:xfrm>
            <a:off x="5256958" y="2440056"/>
            <a:ext cx="2157300" cy="1003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100"/>
              <a:buNone/>
              <a:defRPr sz="13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2">
  <p:cSld name="CUSTOM_15_1">
    <p:bg>
      <p:bgPr>
        <a:blipFill>
          <a:blip r:embed="rId2">
            <a:alphaModFix/>
          </a:blip>
          <a:stretch>
            <a:fillRect/>
          </a:stretch>
        </a:blipFill>
      </p:bgPr>
    </p:bg>
    <p:spTree>
      <p:nvGrpSpPr>
        <p:cNvPr id="88" name="Shape 88"/>
        <p:cNvGrpSpPr/>
        <p:nvPr/>
      </p:nvGrpSpPr>
      <p:grpSpPr>
        <a:xfrm>
          <a:off x="0" y="0"/>
          <a:ext cx="0" cy="0"/>
          <a:chOff x="0" y="0"/>
          <a:chExt cx="0" cy="0"/>
        </a:xfrm>
      </p:grpSpPr>
      <p:sp>
        <p:nvSpPr>
          <p:cNvPr id="89" name="Google Shape;89;p14"/>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4">
  <p:cSld name="CUSTOM_27">
    <p:bg>
      <p:bgPr>
        <a:blipFill>
          <a:blip r:embed="rId2">
            <a:alphaModFix/>
          </a:blip>
          <a:stretch>
            <a:fillRect/>
          </a:stretch>
        </a:blipFill>
      </p:bgPr>
    </p:bg>
    <p:spTree>
      <p:nvGrpSpPr>
        <p:cNvPr id="90" name="Shape 90"/>
        <p:cNvGrpSpPr/>
        <p:nvPr/>
      </p:nvGrpSpPr>
      <p:grpSpPr>
        <a:xfrm>
          <a:off x="0" y="0"/>
          <a:ext cx="0" cy="0"/>
          <a:chOff x="0" y="0"/>
          <a:chExt cx="0" cy="0"/>
        </a:xfrm>
      </p:grpSpPr>
      <p:sp>
        <p:nvSpPr>
          <p:cNvPr id="91" name="Google Shape;91;p15"/>
          <p:cNvSpPr txBox="1"/>
          <p:nvPr>
            <p:ph type="ctrTitle"/>
          </p:nvPr>
        </p:nvSpPr>
        <p:spPr>
          <a:xfrm flipH="1">
            <a:off x="1180003" y="1347038"/>
            <a:ext cx="5195700" cy="19212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3600"/>
              <a:buNone/>
              <a:defRPr sz="3600"/>
            </a:lvl1pPr>
            <a:lvl2pPr lvl="1" rtl="0">
              <a:spcBef>
                <a:spcPts val="0"/>
              </a:spcBef>
              <a:spcAft>
                <a:spcPts val="0"/>
              </a:spcAft>
              <a:buClr>
                <a:srgbClr val="FFFFFF"/>
              </a:buClr>
              <a:buSzPts val="6500"/>
              <a:buNone/>
              <a:defRPr sz="6500">
                <a:solidFill>
                  <a:srgbClr val="FFFFFF"/>
                </a:solidFill>
              </a:defRPr>
            </a:lvl2pPr>
            <a:lvl3pPr lvl="2" rtl="0">
              <a:spcBef>
                <a:spcPts val="0"/>
              </a:spcBef>
              <a:spcAft>
                <a:spcPts val="0"/>
              </a:spcAft>
              <a:buClr>
                <a:srgbClr val="FFFFFF"/>
              </a:buClr>
              <a:buSzPts val="6500"/>
              <a:buNone/>
              <a:defRPr sz="6500">
                <a:solidFill>
                  <a:srgbClr val="FFFFFF"/>
                </a:solidFill>
              </a:defRPr>
            </a:lvl3pPr>
            <a:lvl4pPr lvl="3" rtl="0">
              <a:spcBef>
                <a:spcPts val="0"/>
              </a:spcBef>
              <a:spcAft>
                <a:spcPts val="0"/>
              </a:spcAft>
              <a:buClr>
                <a:srgbClr val="FFFFFF"/>
              </a:buClr>
              <a:buSzPts val="6500"/>
              <a:buNone/>
              <a:defRPr sz="6500">
                <a:solidFill>
                  <a:srgbClr val="FFFFFF"/>
                </a:solidFill>
              </a:defRPr>
            </a:lvl4pPr>
            <a:lvl5pPr lvl="4" rtl="0">
              <a:spcBef>
                <a:spcPts val="0"/>
              </a:spcBef>
              <a:spcAft>
                <a:spcPts val="0"/>
              </a:spcAft>
              <a:buClr>
                <a:srgbClr val="FFFFFF"/>
              </a:buClr>
              <a:buSzPts val="6500"/>
              <a:buNone/>
              <a:defRPr sz="6500">
                <a:solidFill>
                  <a:srgbClr val="FFFFFF"/>
                </a:solidFill>
              </a:defRPr>
            </a:lvl5pPr>
            <a:lvl6pPr lvl="5" rtl="0">
              <a:spcBef>
                <a:spcPts val="0"/>
              </a:spcBef>
              <a:spcAft>
                <a:spcPts val="0"/>
              </a:spcAft>
              <a:buClr>
                <a:srgbClr val="FFFFFF"/>
              </a:buClr>
              <a:buSzPts val="6500"/>
              <a:buNone/>
              <a:defRPr sz="6500">
                <a:solidFill>
                  <a:srgbClr val="FFFFFF"/>
                </a:solidFill>
              </a:defRPr>
            </a:lvl6pPr>
            <a:lvl7pPr lvl="6" rtl="0">
              <a:spcBef>
                <a:spcPts val="0"/>
              </a:spcBef>
              <a:spcAft>
                <a:spcPts val="0"/>
              </a:spcAft>
              <a:buClr>
                <a:srgbClr val="FFFFFF"/>
              </a:buClr>
              <a:buSzPts val="6500"/>
              <a:buNone/>
              <a:defRPr sz="6500">
                <a:solidFill>
                  <a:srgbClr val="FFFFFF"/>
                </a:solidFill>
              </a:defRPr>
            </a:lvl7pPr>
            <a:lvl8pPr lvl="7" rtl="0">
              <a:spcBef>
                <a:spcPts val="0"/>
              </a:spcBef>
              <a:spcAft>
                <a:spcPts val="0"/>
              </a:spcAft>
              <a:buClr>
                <a:srgbClr val="FFFFFF"/>
              </a:buClr>
              <a:buSzPts val="6500"/>
              <a:buNone/>
              <a:defRPr sz="6500">
                <a:solidFill>
                  <a:srgbClr val="FFFFFF"/>
                </a:solidFill>
              </a:defRPr>
            </a:lvl8pPr>
            <a:lvl9pPr lvl="8" rtl="0">
              <a:spcBef>
                <a:spcPts val="0"/>
              </a:spcBef>
              <a:spcAft>
                <a:spcPts val="0"/>
              </a:spcAft>
              <a:buClr>
                <a:srgbClr val="FFFFFF"/>
              </a:buClr>
              <a:buSzPts val="6500"/>
              <a:buNone/>
              <a:defRPr sz="6500">
                <a:solidFill>
                  <a:srgbClr val="FFFFFF"/>
                </a:solidFill>
              </a:defRPr>
            </a:lvl9pPr>
          </a:lstStyle>
          <a:p/>
        </p:txBody>
      </p:sp>
      <p:sp>
        <p:nvSpPr>
          <p:cNvPr id="92" name="Google Shape;92;p15"/>
          <p:cNvSpPr txBox="1"/>
          <p:nvPr>
            <p:ph hasCustomPrompt="1" idx="2" type="title"/>
          </p:nvPr>
        </p:nvSpPr>
        <p:spPr>
          <a:xfrm flipH="1">
            <a:off x="1180003" y="1035213"/>
            <a:ext cx="2979300" cy="7545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9600"/>
              <a:buNone/>
              <a:defRPr sz="96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93" name="Google Shape;93;p15"/>
          <p:cNvSpPr txBox="1"/>
          <p:nvPr>
            <p:ph idx="1" type="subTitle"/>
          </p:nvPr>
        </p:nvSpPr>
        <p:spPr>
          <a:xfrm>
            <a:off x="1180003" y="2742989"/>
            <a:ext cx="4224900" cy="536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200"/>
              <a:buNone/>
              <a:defRPr sz="1100"/>
            </a:lvl1pPr>
            <a:lvl2pPr lvl="1" rtl="0" algn="r">
              <a:lnSpc>
                <a:spcPct val="100000"/>
              </a:lnSpc>
              <a:spcBef>
                <a:spcPts val="0"/>
              </a:spcBef>
              <a:spcAft>
                <a:spcPts val="0"/>
              </a:spcAft>
              <a:buSzPts val="1200"/>
              <a:buNone/>
              <a:defRPr/>
            </a:lvl2pPr>
            <a:lvl3pPr lvl="2" rtl="0" algn="r">
              <a:lnSpc>
                <a:spcPct val="100000"/>
              </a:lnSpc>
              <a:spcBef>
                <a:spcPts val="0"/>
              </a:spcBef>
              <a:spcAft>
                <a:spcPts val="0"/>
              </a:spcAft>
              <a:buSzPts val="1200"/>
              <a:buNone/>
              <a:defRPr/>
            </a:lvl3pPr>
            <a:lvl4pPr lvl="3" rtl="0" algn="r">
              <a:lnSpc>
                <a:spcPct val="100000"/>
              </a:lnSpc>
              <a:spcBef>
                <a:spcPts val="0"/>
              </a:spcBef>
              <a:spcAft>
                <a:spcPts val="0"/>
              </a:spcAft>
              <a:buSzPts val="1200"/>
              <a:buNone/>
              <a:defRPr/>
            </a:lvl4pPr>
            <a:lvl5pPr lvl="4" rtl="0" algn="r">
              <a:lnSpc>
                <a:spcPct val="100000"/>
              </a:lnSpc>
              <a:spcBef>
                <a:spcPts val="0"/>
              </a:spcBef>
              <a:spcAft>
                <a:spcPts val="0"/>
              </a:spcAft>
              <a:buSzPts val="1200"/>
              <a:buNone/>
              <a:defRPr/>
            </a:lvl5pPr>
            <a:lvl6pPr lvl="5" rtl="0" algn="r">
              <a:lnSpc>
                <a:spcPct val="100000"/>
              </a:lnSpc>
              <a:spcBef>
                <a:spcPts val="0"/>
              </a:spcBef>
              <a:spcAft>
                <a:spcPts val="0"/>
              </a:spcAft>
              <a:buSzPts val="1200"/>
              <a:buNone/>
              <a:defRPr/>
            </a:lvl6pPr>
            <a:lvl7pPr lvl="6" rtl="0" algn="r">
              <a:lnSpc>
                <a:spcPct val="100000"/>
              </a:lnSpc>
              <a:spcBef>
                <a:spcPts val="0"/>
              </a:spcBef>
              <a:spcAft>
                <a:spcPts val="0"/>
              </a:spcAft>
              <a:buSzPts val="1200"/>
              <a:buNone/>
              <a:defRPr/>
            </a:lvl7pPr>
            <a:lvl8pPr lvl="7" rtl="0" algn="r">
              <a:lnSpc>
                <a:spcPct val="100000"/>
              </a:lnSpc>
              <a:spcBef>
                <a:spcPts val="0"/>
              </a:spcBef>
              <a:spcAft>
                <a:spcPts val="0"/>
              </a:spcAft>
              <a:buSzPts val="1200"/>
              <a:buNone/>
              <a:defRPr/>
            </a:lvl8pPr>
            <a:lvl9pPr lvl="8" rtl="0" algn="r">
              <a:lnSpc>
                <a:spcPct val="100000"/>
              </a:lnSpc>
              <a:spcBef>
                <a:spcPts val="0"/>
              </a:spcBef>
              <a:spcAft>
                <a:spcPts val="0"/>
              </a:spcAft>
              <a:buSzPts val="12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Columns">
  <p:cSld name="CUSTOM_28">
    <p:bg>
      <p:bgPr>
        <a:blipFill>
          <a:blip r:embed="rId2">
            <a:alphaModFix/>
          </a:blip>
          <a:stretch>
            <a:fillRect/>
          </a:stretch>
        </a:blipFill>
      </p:bgPr>
    </p:bg>
    <p:spTree>
      <p:nvGrpSpPr>
        <p:cNvPr id="94" name="Shape 94"/>
        <p:cNvGrpSpPr/>
        <p:nvPr/>
      </p:nvGrpSpPr>
      <p:grpSpPr>
        <a:xfrm>
          <a:off x="0" y="0"/>
          <a:ext cx="0" cy="0"/>
          <a:chOff x="0" y="0"/>
          <a:chExt cx="0" cy="0"/>
        </a:xfrm>
      </p:grpSpPr>
      <p:sp>
        <p:nvSpPr>
          <p:cNvPr id="95" name="Google Shape;95;p16"/>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
        <p:nvSpPr>
          <p:cNvPr id="96" name="Google Shape;96;p16"/>
          <p:cNvSpPr txBox="1"/>
          <p:nvPr>
            <p:ph idx="2" type="ctrTitle"/>
          </p:nvPr>
        </p:nvSpPr>
        <p:spPr>
          <a:xfrm>
            <a:off x="2285760" y="1652042"/>
            <a:ext cx="1793100" cy="4275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p:txBody>
      </p:sp>
      <p:sp>
        <p:nvSpPr>
          <p:cNvPr id="97" name="Google Shape;97;p16"/>
          <p:cNvSpPr txBox="1"/>
          <p:nvPr>
            <p:ph idx="1" type="subTitle"/>
          </p:nvPr>
        </p:nvSpPr>
        <p:spPr>
          <a:xfrm>
            <a:off x="2285760" y="1946292"/>
            <a:ext cx="1708200" cy="1003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100"/>
              <a:buNone/>
              <a:defRPr sz="11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98" name="Google Shape;98;p16"/>
          <p:cNvSpPr txBox="1"/>
          <p:nvPr>
            <p:ph idx="3" type="ctrTitle"/>
          </p:nvPr>
        </p:nvSpPr>
        <p:spPr>
          <a:xfrm>
            <a:off x="2285760" y="3570573"/>
            <a:ext cx="1793100" cy="4275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p:txBody>
      </p:sp>
      <p:sp>
        <p:nvSpPr>
          <p:cNvPr id="99" name="Google Shape;99;p16"/>
          <p:cNvSpPr txBox="1"/>
          <p:nvPr>
            <p:ph idx="4" type="subTitle"/>
          </p:nvPr>
        </p:nvSpPr>
        <p:spPr>
          <a:xfrm>
            <a:off x="2285760" y="3864823"/>
            <a:ext cx="1708200" cy="1003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100"/>
              <a:buNone/>
              <a:defRPr sz="11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100" name="Google Shape;100;p16"/>
          <p:cNvSpPr txBox="1"/>
          <p:nvPr>
            <p:ph idx="5" type="ctrTitle"/>
          </p:nvPr>
        </p:nvSpPr>
        <p:spPr>
          <a:xfrm>
            <a:off x="5047297" y="1652042"/>
            <a:ext cx="1793100" cy="4275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400"/>
              <a:buNone/>
              <a:defRPr sz="1400"/>
            </a:lvl1pPr>
            <a:lvl2pPr lvl="1" rtl="0" algn="r">
              <a:spcBef>
                <a:spcPts val="0"/>
              </a:spcBef>
              <a:spcAft>
                <a:spcPts val="0"/>
              </a:spcAft>
              <a:buClr>
                <a:srgbClr val="000000"/>
              </a:buClr>
              <a:buSzPts val="1400"/>
              <a:buNone/>
              <a:defRPr sz="1400">
                <a:solidFill>
                  <a:srgbClr val="000000"/>
                </a:solidFill>
              </a:defRPr>
            </a:lvl2pPr>
            <a:lvl3pPr lvl="2" rtl="0" algn="r">
              <a:spcBef>
                <a:spcPts val="0"/>
              </a:spcBef>
              <a:spcAft>
                <a:spcPts val="0"/>
              </a:spcAft>
              <a:buClr>
                <a:srgbClr val="000000"/>
              </a:buClr>
              <a:buSzPts val="1400"/>
              <a:buNone/>
              <a:defRPr sz="1400">
                <a:solidFill>
                  <a:srgbClr val="000000"/>
                </a:solidFill>
              </a:defRPr>
            </a:lvl3pPr>
            <a:lvl4pPr lvl="3" rtl="0" algn="r">
              <a:spcBef>
                <a:spcPts val="0"/>
              </a:spcBef>
              <a:spcAft>
                <a:spcPts val="0"/>
              </a:spcAft>
              <a:buClr>
                <a:srgbClr val="000000"/>
              </a:buClr>
              <a:buSzPts val="1400"/>
              <a:buNone/>
              <a:defRPr sz="1400">
                <a:solidFill>
                  <a:srgbClr val="000000"/>
                </a:solidFill>
              </a:defRPr>
            </a:lvl4pPr>
            <a:lvl5pPr lvl="4" rtl="0" algn="r">
              <a:spcBef>
                <a:spcPts val="0"/>
              </a:spcBef>
              <a:spcAft>
                <a:spcPts val="0"/>
              </a:spcAft>
              <a:buClr>
                <a:srgbClr val="000000"/>
              </a:buClr>
              <a:buSzPts val="1400"/>
              <a:buNone/>
              <a:defRPr sz="1400">
                <a:solidFill>
                  <a:srgbClr val="000000"/>
                </a:solidFill>
              </a:defRPr>
            </a:lvl5pPr>
            <a:lvl6pPr lvl="5" rtl="0" algn="r">
              <a:spcBef>
                <a:spcPts val="0"/>
              </a:spcBef>
              <a:spcAft>
                <a:spcPts val="0"/>
              </a:spcAft>
              <a:buClr>
                <a:srgbClr val="000000"/>
              </a:buClr>
              <a:buSzPts val="1400"/>
              <a:buNone/>
              <a:defRPr sz="1400">
                <a:solidFill>
                  <a:srgbClr val="000000"/>
                </a:solidFill>
              </a:defRPr>
            </a:lvl6pPr>
            <a:lvl7pPr lvl="6" rtl="0" algn="r">
              <a:spcBef>
                <a:spcPts val="0"/>
              </a:spcBef>
              <a:spcAft>
                <a:spcPts val="0"/>
              </a:spcAft>
              <a:buClr>
                <a:srgbClr val="000000"/>
              </a:buClr>
              <a:buSzPts val="1400"/>
              <a:buNone/>
              <a:defRPr sz="1400">
                <a:solidFill>
                  <a:srgbClr val="000000"/>
                </a:solidFill>
              </a:defRPr>
            </a:lvl7pPr>
            <a:lvl8pPr lvl="7" rtl="0" algn="r">
              <a:spcBef>
                <a:spcPts val="0"/>
              </a:spcBef>
              <a:spcAft>
                <a:spcPts val="0"/>
              </a:spcAft>
              <a:buClr>
                <a:srgbClr val="000000"/>
              </a:buClr>
              <a:buSzPts val="1400"/>
              <a:buNone/>
              <a:defRPr sz="1400">
                <a:solidFill>
                  <a:srgbClr val="000000"/>
                </a:solidFill>
              </a:defRPr>
            </a:lvl8pPr>
            <a:lvl9pPr lvl="8" rtl="0" algn="r">
              <a:spcBef>
                <a:spcPts val="0"/>
              </a:spcBef>
              <a:spcAft>
                <a:spcPts val="0"/>
              </a:spcAft>
              <a:buClr>
                <a:srgbClr val="000000"/>
              </a:buClr>
              <a:buSzPts val="1400"/>
              <a:buNone/>
              <a:defRPr sz="1400">
                <a:solidFill>
                  <a:srgbClr val="000000"/>
                </a:solidFill>
              </a:defRPr>
            </a:lvl9pPr>
          </a:lstStyle>
          <a:p/>
        </p:txBody>
      </p:sp>
      <p:sp>
        <p:nvSpPr>
          <p:cNvPr id="101" name="Google Shape;101;p16"/>
          <p:cNvSpPr txBox="1"/>
          <p:nvPr>
            <p:ph idx="6" type="subTitle"/>
          </p:nvPr>
        </p:nvSpPr>
        <p:spPr>
          <a:xfrm>
            <a:off x="5047299" y="1946292"/>
            <a:ext cx="1793100" cy="1003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100"/>
              <a:buNone/>
              <a:defRPr sz="1100"/>
            </a:lvl1pPr>
            <a:lvl2pPr lvl="1" rtl="0" algn="r">
              <a:lnSpc>
                <a:spcPct val="100000"/>
              </a:lnSpc>
              <a:spcBef>
                <a:spcPts val="0"/>
              </a:spcBef>
              <a:spcAft>
                <a:spcPts val="0"/>
              </a:spcAft>
              <a:buSzPts val="1100"/>
              <a:buNone/>
              <a:defRPr sz="1100"/>
            </a:lvl2pPr>
            <a:lvl3pPr lvl="2" rtl="0" algn="r">
              <a:lnSpc>
                <a:spcPct val="100000"/>
              </a:lnSpc>
              <a:spcBef>
                <a:spcPts val="0"/>
              </a:spcBef>
              <a:spcAft>
                <a:spcPts val="0"/>
              </a:spcAft>
              <a:buSzPts val="1100"/>
              <a:buNone/>
              <a:defRPr sz="1100"/>
            </a:lvl3pPr>
            <a:lvl4pPr lvl="3" rtl="0" algn="r">
              <a:lnSpc>
                <a:spcPct val="100000"/>
              </a:lnSpc>
              <a:spcBef>
                <a:spcPts val="0"/>
              </a:spcBef>
              <a:spcAft>
                <a:spcPts val="0"/>
              </a:spcAft>
              <a:buSzPts val="1100"/>
              <a:buNone/>
              <a:defRPr sz="1100"/>
            </a:lvl4pPr>
            <a:lvl5pPr lvl="4" rtl="0" algn="r">
              <a:lnSpc>
                <a:spcPct val="100000"/>
              </a:lnSpc>
              <a:spcBef>
                <a:spcPts val="0"/>
              </a:spcBef>
              <a:spcAft>
                <a:spcPts val="0"/>
              </a:spcAft>
              <a:buSzPts val="1100"/>
              <a:buNone/>
              <a:defRPr sz="1100"/>
            </a:lvl5pPr>
            <a:lvl6pPr lvl="5" rtl="0" algn="r">
              <a:lnSpc>
                <a:spcPct val="100000"/>
              </a:lnSpc>
              <a:spcBef>
                <a:spcPts val="0"/>
              </a:spcBef>
              <a:spcAft>
                <a:spcPts val="0"/>
              </a:spcAft>
              <a:buSzPts val="1100"/>
              <a:buNone/>
              <a:defRPr sz="1100"/>
            </a:lvl6pPr>
            <a:lvl7pPr lvl="6" rtl="0" algn="r">
              <a:lnSpc>
                <a:spcPct val="100000"/>
              </a:lnSpc>
              <a:spcBef>
                <a:spcPts val="0"/>
              </a:spcBef>
              <a:spcAft>
                <a:spcPts val="0"/>
              </a:spcAft>
              <a:buSzPts val="1100"/>
              <a:buNone/>
              <a:defRPr sz="1100"/>
            </a:lvl7pPr>
            <a:lvl8pPr lvl="7" rtl="0" algn="r">
              <a:lnSpc>
                <a:spcPct val="100000"/>
              </a:lnSpc>
              <a:spcBef>
                <a:spcPts val="0"/>
              </a:spcBef>
              <a:spcAft>
                <a:spcPts val="0"/>
              </a:spcAft>
              <a:buSzPts val="1100"/>
              <a:buNone/>
              <a:defRPr sz="1100"/>
            </a:lvl8pPr>
            <a:lvl9pPr lvl="8" rtl="0" algn="r">
              <a:lnSpc>
                <a:spcPct val="100000"/>
              </a:lnSpc>
              <a:spcBef>
                <a:spcPts val="0"/>
              </a:spcBef>
              <a:spcAft>
                <a:spcPts val="0"/>
              </a:spcAft>
              <a:buSzPts val="1100"/>
              <a:buNone/>
              <a:defRPr sz="1100"/>
            </a:lvl9pPr>
          </a:lstStyle>
          <a:p/>
        </p:txBody>
      </p:sp>
      <p:sp>
        <p:nvSpPr>
          <p:cNvPr id="102" name="Google Shape;102;p16"/>
          <p:cNvSpPr txBox="1"/>
          <p:nvPr>
            <p:ph idx="7" type="ctrTitle"/>
          </p:nvPr>
        </p:nvSpPr>
        <p:spPr>
          <a:xfrm>
            <a:off x="5047297" y="3570573"/>
            <a:ext cx="1793100" cy="4275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400"/>
              <a:buNone/>
              <a:defRPr sz="1400"/>
            </a:lvl1pPr>
            <a:lvl2pPr lvl="1" rtl="0" algn="r">
              <a:spcBef>
                <a:spcPts val="0"/>
              </a:spcBef>
              <a:spcAft>
                <a:spcPts val="0"/>
              </a:spcAft>
              <a:buClr>
                <a:srgbClr val="000000"/>
              </a:buClr>
              <a:buSzPts val="1400"/>
              <a:buNone/>
              <a:defRPr sz="1400">
                <a:solidFill>
                  <a:srgbClr val="000000"/>
                </a:solidFill>
              </a:defRPr>
            </a:lvl2pPr>
            <a:lvl3pPr lvl="2" rtl="0" algn="r">
              <a:spcBef>
                <a:spcPts val="0"/>
              </a:spcBef>
              <a:spcAft>
                <a:spcPts val="0"/>
              </a:spcAft>
              <a:buClr>
                <a:srgbClr val="000000"/>
              </a:buClr>
              <a:buSzPts val="1400"/>
              <a:buNone/>
              <a:defRPr sz="1400">
                <a:solidFill>
                  <a:srgbClr val="000000"/>
                </a:solidFill>
              </a:defRPr>
            </a:lvl3pPr>
            <a:lvl4pPr lvl="3" rtl="0" algn="r">
              <a:spcBef>
                <a:spcPts val="0"/>
              </a:spcBef>
              <a:spcAft>
                <a:spcPts val="0"/>
              </a:spcAft>
              <a:buClr>
                <a:srgbClr val="000000"/>
              </a:buClr>
              <a:buSzPts val="1400"/>
              <a:buNone/>
              <a:defRPr sz="1400">
                <a:solidFill>
                  <a:srgbClr val="000000"/>
                </a:solidFill>
              </a:defRPr>
            </a:lvl4pPr>
            <a:lvl5pPr lvl="4" rtl="0" algn="r">
              <a:spcBef>
                <a:spcPts val="0"/>
              </a:spcBef>
              <a:spcAft>
                <a:spcPts val="0"/>
              </a:spcAft>
              <a:buClr>
                <a:srgbClr val="000000"/>
              </a:buClr>
              <a:buSzPts val="1400"/>
              <a:buNone/>
              <a:defRPr sz="1400">
                <a:solidFill>
                  <a:srgbClr val="000000"/>
                </a:solidFill>
              </a:defRPr>
            </a:lvl5pPr>
            <a:lvl6pPr lvl="5" rtl="0" algn="r">
              <a:spcBef>
                <a:spcPts val="0"/>
              </a:spcBef>
              <a:spcAft>
                <a:spcPts val="0"/>
              </a:spcAft>
              <a:buClr>
                <a:srgbClr val="000000"/>
              </a:buClr>
              <a:buSzPts val="1400"/>
              <a:buNone/>
              <a:defRPr sz="1400">
                <a:solidFill>
                  <a:srgbClr val="000000"/>
                </a:solidFill>
              </a:defRPr>
            </a:lvl6pPr>
            <a:lvl7pPr lvl="6" rtl="0" algn="r">
              <a:spcBef>
                <a:spcPts val="0"/>
              </a:spcBef>
              <a:spcAft>
                <a:spcPts val="0"/>
              </a:spcAft>
              <a:buClr>
                <a:srgbClr val="000000"/>
              </a:buClr>
              <a:buSzPts val="1400"/>
              <a:buNone/>
              <a:defRPr sz="1400">
                <a:solidFill>
                  <a:srgbClr val="000000"/>
                </a:solidFill>
              </a:defRPr>
            </a:lvl7pPr>
            <a:lvl8pPr lvl="7" rtl="0" algn="r">
              <a:spcBef>
                <a:spcPts val="0"/>
              </a:spcBef>
              <a:spcAft>
                <a:spcPts val="0"/>
              </a:spcAft>
              <a:buClr>
                <a:srgbClr val="000000"/>
              </a:buClr>
              <a:buSzPts val="1400"/>
              <a:buNone/>
              <a:defRPr sz="1400">
                <a:solidFill>
                  <a:srgbClr val="000000"/>
                </a:solidFill>
              </a:defRPr>
            </a:lvl8pPr>
            <a:lvl9pPr lvl="8" rtl="0" algn="r">
              <a:spcBef>
                <a:spcPts val="0"/>
              </a:spcBef>
              <a:spcAft>
                <a:spcPts val="0"/>
              </a:spcAft>
              <a:buClr>
                <a:srgbClr val="000000"/>
              </a:buClr>
              <a:buSzPts val="1400"/>
              <a:buNone/>
              <a:defRPr sz="1400">
                <a:solidFill>
                  <a:srgbClr val="000000"/>
                </a:solidFill>
              </a:defRPr>
            </a:lvl9pPr>
          </a:lstStyle>
          <a:p/>
        </p:txBody>
      </p:sp>
      <p:sp>
        <p:nvSpPr>
          <p:cNvPr id="103" name="Google Shape;103;p16"/>
          <p:cNvSpPr txBox="1"/>
          <p:nvPr>
            <p:ph idx="8" type="subTitle"/>
          </p:nvPr>
        </p:nvSpPr>
        <p:spPr>
          <a:xfrm>
            <a:off x="5047299" y="3864823"/>
            <a:ext cx="1793100" cy="1003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100"/>
              <a:buNone/>
              <a:defRPr sz="1100"/>
            </a:lvl1pPr>
            <a:lvl2pPr lvl="1" rtl="0" algn="r">
              <a:lnSpc>
                <a:spcPct val="100000"/>
              </a:lnSpc>
              <a:spcBef>
                <a:spcPts val="0"/>
              </a:spcBef>
              <a:spcAft>
                <a:spcPts val="0"/>
              </a:spcAft>
              <a:buSzPts val="1100"/>
              <a:buNone/>
              <a:defRPr sz="1100"/>
            </a:lvl2pPr>
            <a:lvl3pPr lvl="2" rtl="0" algn="r">
              <a:lnSpc>
                <a:spcPct val="100000"/>
              </a:lnSpc>
              <a:spcBef>
                <a:spcPts val="0"/>
              </a:spcBef>
              <a:spcAft>
                <a:spcPts val="0"/>
              </a:spcAft>
              <a:buSzPts val="1100"/>
              <a:buNone/>
              <a:defRPr sz="1100"/>
            </a:lvl3pPr>
            <a:lvl4pPr lvl="3" rtl="0" algn="r">
              <a:lnSpc>
                <a:spcPct val="100000"/>
              </a:lnSpc>
              <a:spcBef>
                <a:spcPts val="0"/>
              </a:spcBef>
              <a:spcAft>
                <a:spcPts val="0"/>
              </a:spcAft>
              <a:buSzPts val="1100"/>
              <a:buNone/>
              <a:defRPr sz="1100"/>
            </a:lvl4pPr>
            <a:lvl5pPr lvl="4" rtl="0" algn="r">
              <a:lnSpc>
                <a:spcPct val="100000"/>
              </a:lnSpc>
              <a:spcBef>
                <a:spcPts val="0"/>
              </a:spcBef>
              <a:spcAft>
                <a:spcPts val="0"/>
              </a:spcAft>
              <a:buSzPts val="1100"/>
              <a:buNone/>
              <a:defRPr sz="1100"/>
            </a:lvl5pPr>
            <a:lvl6pPr lvl="5" rtl="0" algn="r">
              <a:lnSpc>
                <a:spcPct val="100000"/>
              </a:lnSpc>
              <a:spcBef>
                <a:spcPts val="0"/>
              </a:spcBef>
              <a:spcAft>
                <a:spcPts val="0"/>
              </a:spcAft>
              <a:buSzPts val="1100"/>
              <a:buNone/>
              <a:defRPr sz="1100"/>
            </a:lvl6pPr>
            <a:lvl7pPr lvl="6" rtl="0" algn="r">
              <a:lnSpc>
                <a:spcPct val="100000"/>
              </a:lnSpc>
              <a:spcBef>
                <a:spcPts val="0"/>
              </a:spcBef>
              <a:spcAft>
                <a:spcPts val="0"/>
              </a:spcAft>
              <a:buSzPts val="1100"/>
              <a:buNone/>
              <a:defRPr sz="1100"/>
            </a:lvl7pPr>
            <a:lvl8pPr lvl="7" rtl="0" algn="r">
              <a:lnSpc>
                <a:spcPct val="100000"/>
              </a:lnSpc>
              <a:spcBef>
                <a:spcPts val="0"/>
              </a:spcBef>
              <a:spcAft>
                <a:spcPts val="0"/>
              </a:spcAft>
              <a:buSzPts val="1100"/>
              <a:buNone/>
              <a:defRPr sz="1100"/>
            </a:lvl8pPr>
            <a:lvl9pPr lvl="8" rtl="0" algn="r">
              <a:lnSpc>
                <a:spcPct val="100000"/>
              </a:lnSpc>
              <a:spcBef>
                <a:spcPts val="0"/>
              </a:spcBef>
              <a:spcAft>
                <a:spcPts val="0"/>
              </a:spcAft>
              <a:buSzPts val="1100"/>
              <a:buNone/>
              <a:defRPr sz="11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itle">
  <p:cSld name="CUSTOM_29">
    <p:spTree>
      <p:nvGrpSpPr>
        <p:cNvPr id="104" name="Shape 104"/>
        <p:cNvGrpSpPr/>
        <p:nvPr/>
      </p:nvGrpSpPr>
      <p:grpSpPr>
        <a:xfrm>
          <a:off x="0" y="0"/>
          <a:ext cx="0" cy="0"/>
          <a:chOff x="0" y="0"/>
          <a:chExt cx="0" cy="0"/>
        </a:xfrm>
      </p:grpSpPr>
      <p:sp>
        <p:nvSpPr>
          <p:cNvPr id="105" name="Google Shape;105;p17"/>
          <p:cNvSpPr txBox="1"/>
          <p:nvPr>
            <p:ph type="ctrTitle"/>
          </p:nvPr>
        </p:nvSpPr>
        <p:spPr>
          <a:xfrm flipH="1">
            <a:off x="1193529" y="1611150"/>
            <a:ext cx="5195700" cy="19212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sz="3600"/>
            </a:lvl1pPr>
            <a:lvl2pPr lvl="1" rtl="0">
              <a:spcBef>
                <a:spcPts val="0"/>
              </a:spcBef>
              <a:spcAft>
                <a:spcPts val="0"/>
              </a:spcAft>
              <a:buSzPts val="6500"/>
              <a:buNone/>
              <a:defRPr sz="6500"/>
            </a:lvl2pPr>
            <a:lvl3pPr lvl="2" rtl="0">
              <a:spcBef>
                <a:spcPts val="0"/>
              </a:spcBef>
              <a:spcAft>
                <a:spcPts val="0"/>
              </a:spcAft>
              <a:buSzPts val="6500"/>
              <a:buNone/>
              <a:defRPr sz="6500"/>
            </a:lvl3pPr>
            <a:lvl4pPr lvl="3" rtl="0">
              <a:spcBef>
                <a:spcPts val="0"/>
              </a:spcBef>
              <a:spcAft>
                <a:spcPts val="0"/>
              </a:spcAft>
              <a:buSzPts val="6500"/>
              <a:buNone/>
              <a:defRPr sz="6500"/>
            </a:lvl4pPr>
            <a:lvl5pPr lvl="4" rtl="0">
              <a:spcBef>
                <a:spcPts val="0"/>
              </a:spcBef>
              <a:spcAft>
                <a:spcPts val="0"/>
              </a:spcAft>
              <a:buSzPts val="6500"/>
              <a:buNone/>
              <a:defRPr sz="6500"/>
            </a:lvl5pPr>
            <a:lvl6pPr lvl="5" rtl="0">
              <a:spcBef>
                <a:spcPts val="0"/>
              </a:spcBef>
              <a:spcAft>
                <a:spcPts val="0"/>
              </a:spcAft>
              <a:buSzPts val="6500"/>
              <a:buNone/>
              <a:defRPr sz="6500"/>
            </a:lvl6pPr>
            <a:lvl7pPr lvl="6" rtl="0">
              <a:spcBef>
                <a:spcPts val="0"/>
              </a:spcBef>
              <a:spcAft>
                <a:spcPts val="0"/>
              </a:spcAft>
              <a:buSzPts val="6500"/>
              <a:buNone/>
              <a:defRPr sz="6500"/>
            </a:lvl7pPr>
            <a:lvl8pPr lvl="7" rtl="0">
              <a:spcBef>
                <a:spcPts val="0"/>
              </a:spcBef>
              <a:spcAft>
                <a:spcPts val="0"/>
              </a:spcAft>
              <a:buSzPts val="6500"/>
              <a:buNone/>
              <a:defRPr sz="6500"/>
            </a:lvl8pPr>
            <a:lvl9pPr lvl="8" rtl="0">
              <a:spcBef>
                <a:spcPts val="0"/>
              </a:spcBef>
              <a:spcAft>
                <a:spcPts val="0"/>
              </a:spcAft>
              <a:buSzPts val="6500"/>
              <a:buNone/>
              <a:defRPr sz="6500"/>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5">
  <p:cSld name="CUSTOM_30">
    <p:bg>
      <p:bgPr>
        <a:blipFill>
          <a:blip r:embed="rId2">
            <a:alphaModFix/>
          </a:blip>
          <a:stretch>
            <a:fillRect/>
          </a:stretch>
        </a:blipFill>
      </p:bgPr>
    </p:bg>
    <p:spTree>
      <p:nvGrpSpPr>
        <p:cNvPr id="106" name="Shape 106"/>
        <p:cNvGrpSpPr/>
        <p:nvPr/>
      </p:nvGrpSpPr>
      <p:grpSpPr>
        <a:xfrm>
          <a:off x="0" y="0"/>
          <a:ext cx="0" cy="0"/>
          <a:chOff x="0" y="0"/>
          <a:chExt cx="0" cy="0"/>
        </a:xfrm>
      </p:grpSpPr>
      <p:sp>
        <p:nvSpPr>
          <p:cNvPr id="107" name="Google Shape;107;p18"/>
          <p:cNvSpPr txBox="1"/>
          <p:nvPr>
            <p:ph type="ctrTitle"/>
          </p:nvPr>
        </p:nvSpPr>
        <p:spPr>
          <a:xfrm flipH="1">
            <a:off x="2260329" y="2193805"/>
            <a:ext cx="5195700" cy="19212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3600"/>
              <a:buNone/>
              <a:defRPr sz="3600"/>
            </a:lvl1pPr>
            <a:lvl2pPr lvl="1" rtl="0">
              <a:spcBef>
                <a:spcPts val="0"/>
              </a:spcBef>
              <a:spcAft>
                <a:spcPts val="0"/>
              </a:spcAft>
              <a:buClr>
                <a:srgbClr val="FFFFFF"/>
              </a:buClr>
              <a:buSzPts val="6500"/>
              <a:buNone/>
              <a:defRPr sz="6500">
                <a:solidFill>
                  <a:srgbClr val="FFFFFF"/>
                </a:solidFill>
              </a:defRPr>
            </a:lvl2pPr>
            <a:lvl3pPr lvl="2" rtl="0">
              <a:spcBef>
                <a:spcPts val="0"/>
              </a:spcBef>
              <a:spcAft>
                <a:spcPts val="0"/>
              </a:spcAft>
              <a:buClr>
                <a:srgbClr val="FFFFFF"/>
              </a:buClr>
              <a:buSzPts val="6500"/>
              <a:buNone/>
              <a:defRPr sz="6500">
                <a:solidFill>
                  <a:srgbClr val="FFFFFF"/>
                </a:solidFill>
              </a:defRPr>
            </a:lvl3pPr>
            <a:lvl4pPr lvl="3" rtl="0">
              <a:spcBef>
                <a:spcPts val="0"/>
              </a:spcBef>
              <a:spcAft>
                <a:spcPts val="0"/>
              </a:spcAft>
              <a:buClr>
                <a:srgbClr val="FFFFFF"/>
              </a:buClr>
              <a:buSzPts val="6500"/>
              <a:buNone/>
              <a:defRPr sz="6500">
                <a:solidFill>
                  <a:srgbClr val="FFFFFF"/>
                </a:solidFill>
              </a:defRPr>
            </a:lvl4pPr>
            <a:lvl5pPr lvl="4" rtl="0">
              <a:spcBef>
                <a:spcPts val="0"/>
              </a:spcBef>
              <a:spcAft>
                <a:spcPts val="0"/>
              </a:spcAft>
              <a:buClr>
                <a:srgbClr val="FFFFFF"/>
              </a:buClr>
              <a:buSzPts val="6500"/>
              <a:buNone/>
              <a:defRPr sz="6500">
                <a:solidFill>
                  <a:srgbClr val="FFFFFF"/>
                </a:solidFill>
              </a:defRPr>
            </a:lvl5pPr>
            <a:lvl6pPr lvl="5" rtl="0">
              <a:spcBef>
                <a:spcPts val="0"/>
              </a:spcBef>
              <a:spcAft>
                <a:spcPts val="0"/>
              </a:spcAft>
              <a:buClr>
                <a:srgbClr val="FFFFFF"/>
              </a:buClr>
              <a:buSzPts val="6500"/>
              <a:buNone/>
              <a:defRPr sz="6500">
                <a:solidFill>
                  <a:srgbClr val="FFFFFF"/>
                </a:solidFill>
              </a:defRPr>
            </a:lvl6pPr>
            <a:lvl7pPr lvl="6" rtl="0">
              <a:spcBef>
                <a:spcPts val="0"/>
              </a:spcBef>
              <a:spcAft>
                <a:spcPts val="0"/>
              </a:spcAft>
              <a:buClr>
                <a:srgbClr val="FFFFFF"/>
              </a:buClr>
              <a:buSzPts val="6500"/>
              <a:buNone/>
              <a:defRPr sz="6500">
                <a:solidFill>
                  <a:srgbClr val="FFFFFF"/>
                </a:solidFill>
              </a:defRPr>
            </a:lvl7pPr>
            <a:lvl8pPr lvl="7" rtl="0">
              <a:spcBef>
                <a:spcPts val="0"/>
              </a:spcBef>
              <a:spcAft>
                <a:spcPts val="0"/>
              </a:spcAft>
              <a:buClr>
                <a:srgbClr val="FFFFFF"/>
              </a:buClr>
              <a:buSzPts val="6500"/>
              <a:buNone/>
              <a:defRPr sz="6500">
                <a:solidFill>
                  <a:srgbClr val="FFFFFF"/>
                </a:solidFill>
              </a:defRPr>
            </a:lvl8pPr>
            <a:lvl9pPr lvl="8" rtl="0">
              <a:spcBef>
                <a:spcPts val="0"/>
              </a:spcBef>
              <a:spcAft>
                <a:spcPts val="0"/>
              </a:spcAft>
              <a:buClr>
                <a:srgbClr val="FFFFFF"/>
              </a:buClr>
              <a:buSzPts val="6500"/>
              <a:buNone/>
              <a:defRPr sz="6500">
                <a:solidFill>
                  <a:srgbClr val="FFFFFF"/>
                </a:solidFill>
              </a:defRPr>
            </a:lvl9pPr>
          </a:lstStyle>
          <a:p/>
        </p:txBody>
      </p:sp>
      <p:sp>
        <p:nvSpPr>
          <p:cNvPr id="108" name="Google Shape;108;p18"/>
          <p:cNvSpPr txBox="1"/>
          <p:nvPr>
            <p:ph hasCustomPrompt="1" idx="2" type="title"/>
          </p:nvPr>
        </p:nvSpPr>
        <p:spPr>
          <a:xfrm flipH="1">
            <a:off x="2260329" y="1881980"/>
            <a:ext cx="2979300" cy="7545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9600"/>
              <a:buNone/>
              <a:defRPr sz="96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109" name="Google Shape;109;p18"/>
          <p:cNvSpPr txBox="1"/>
          <p:nvPr>
            <p:ph idx="1" type="subTitle"/>
          </p:nvPr>
        </p:nvSpPr>
        <p:spPr>
          <a:xfrm>
            <a:off x="2260329" y="3476054"/>
            <a:ext cx="4224900" cy="536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sz="11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3">
  <p:cSld name="CUSTOM_15_1_1">
    <p:bg>
      <p:bgPr>
        <a:blipFill>
          <a:blip r:embed="rId2">
            <a:alphaModFix/>
          </a:blip>
          <a:stretch>
            <a:fillRect/>
          </a:stretch>
        </a:blipFill>
      </p:bgPr>
    </p:bg>
    <p:spTree>
      <p:nvGrpSpPr>
        <p:cNvPr id="110" name="Shape 110"/>
        <p:cNvGrpSpPr/>
        <p:nvPr/>
      </p:nvGrpSpPr>
      <p:grpSpPr>
        <a:xfrm>
          <a:off x="0" y="0"/>
          <a:ext cx="0" cy="0"/>
          <a:chOff x="0" y="0"/>
          <a:chExt cx="0" cy="0"/>
        </a:xfrm>
      </p:grpSpPr>
      <p:sp>
        <p:nvSpPr>
          <p:cNvPr id="111" name="Google Shape;111;p19"/>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4">
  <p:cSld name="CUSTOM_15_1_1_1">
    <p:bg>
      <p:bgPr>
        <a:blipFill>
          <a:blip r:embed="rId2">
            <a:alphaModFix/>
          </a:blip>
          <a:stretch>
            <a:fillRect/>
          </a:stretch>
        </a:blipFill>
      </p:bgPr>
    </p:bg>
    <p:spTree>
      <p:nvGrpSpPr>
        <p:cNvPr id="112" name="Shape 112"/>
        <p:cNvGrpSpPr/>
        <p:nvPr/>
      </p:nvGrpSpPr>
      <p:grpSpPr>
        <a:xfrm>
          <a:off x="0" y="0"/>
          <a:ext cx="0" cy="0"/>
          <a:chOff x="0" y="0"/>
          <a:chExt cx="0" cy="0"/>
        </a:xfrm>
      </p:grpSpPr>
      <p:sp>
        <p:nvSpPr>
          <p:cNvPr id="113" name="Google Shape;113;p20"/>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17">
    <p:bg>
      <p:bgPr>
        <a:blipFill>
          <a:blip r:embed="rId2">
            <a:alphaModFix/>
          </a:blip>
          <a:stretch>
            <a:fillRect/>
          </a:stretch>
        </a:blipFill>
      </p:bgPr>
    </p:bg>
    <p:spTree>
      <p:nvGrpSpPr>
        <p:cNvPr id="11" name="Shape 11"/>
        <p:cNvGrpSpPr/>
        <p:nvPr/>
      </p:nvGrpSpPr>
      <p:grpSpPr>
        <a:xfrm>
          <a:off x="0" y="0"/>
          <a:ext cx="0" cy="0"/>
          <a:chOff x="0" y="0"/>
          <a:chExt cx="0" cy="0"/>
        </a:xfrm>
      </p:grpSpPr>
      <p:sp>
        <p:nvSpPr>
          <p:cNvPr id="12" name="Google Shape;12;p3"/>
          <p:cNvSpPr txBox="1"/>
          <p:nvPr>
            <p:ph type="ctrTitle"/>
          </p:nvPr>
        </p:nvSpPr>
        <p:spPr>
          <a:xfrm>
            <a:off x="3385875" y="2098650"/>
            <a:ext cx="2372400" cy="946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000"/>
            </a:lvl1pPr>
            <a:lvl2pPr lvl="1" rtl="0" algn="r">
              <a:spcBef>
                <a:spcPts val="0"/>
              </a:spcBef>
              <a:spcAft>
                <a:spcPts val="0"/>
              </a:spcAft>
              <a:buSzPts val="1800"/>
              <a:buNone/>
              <a:defRPr sz="1800"/>
            </a:lvl2pPr>
            <a:lvl3pPr lvl="2" rtl="0" algn="r">
              <a:spcBef>
                <a:spcPts val="0"/>
              </a:spcBef>
              <a:spcAft>
                <a:spcPts val="0"/>
              </a:spcAft>
              <a:buSzPts val="1800"/>
              <a:buNone/>
              <a:defRPr sz="1800"/>
            </a:lvl3pPr>
            <a:lvl4pPr lvl="3" rtl="0" algn="r">
              <a:spcBef>
                <a:spcPts val="0"/>
              </a:spcBef>
              <a:spcAft>
                <a:spcPts val="0"/>
              </a:spcAft>
              <a:buSzPts val="1800"/>
              <a:buNone/>
              <a:defRPr sz="1800"/>
            </a:lvl4pPr>
            <a:lvl5pPr lvl="4" rtl="0" algn="r">
              <a:spcBef>
                <a:spcPts val="0"/>
              </a:spcBef>
              <a:spcAft>
                <a:spcPts val="0"/>
              </a:spcAft>
              <a:buSzPts val="1800"/>
              <a:buNone/>
              <a:defRPr sz="1800"/>
            </a:lvl5pPr>
            <a:lvl6pPr lvl="5" rtl="0" algn="r">
              <a:spcBef>
                <a:spcPts val="0"/>
              </a:spcBef>
              <a:spcAft>
                <a:spcPts val="0"/>
              </a:spcAft>
              <a:buSzPts val="1800"/>
              <a:buNone/>
              <a:defRPr sz="1800"/>
            </a:lvl6pPr>
            <a:lvl7pPr lvl="6" rtl="0" algn="r">
              <a:spcBef>
                <a:spcPts val="0"/>
              </a:spcBef>
              <a:spcAft>
                <a:spcPts val="0"/>
              </a:spcAft>
              <a:buSzPts val="1800"/>
              <a:buNone/>
              <a:defRPr sz="1800"/>
            </a:lvl7pPr>
            <a:lvl8pPr lvl="7" rtl="0" algn="r">
              <a:spcBef>
                <a:spcPts val="0"/>
              </a:spcBef>
              <a:spcAft>
                <a:spcPts val="0"/>
              </a:spcAft>
              <a:buSzPts val="1800"/>
              <a:buNone/>
              <a:defRPr sz="1800"/>
            </a:lvl8pPr>
            <a:lvl9pPr lvl="8" rtl="0" algn="r">
              <a:spcBef>
                <a:spcPts val="0"/>
              </a:spcBef>
              <a:spcAft>
                <a:spcPts val="0"/>
              </a:spcAft>
              <a:buSzPts val="1800"/>
              <a:buNone/>
              <a:defRPr sz="1800"/>
            </a:lvl9pPr>
          </a:lstStyle>
          <a:p/>
        </p:txBody>
      </p:sp>
      <p:sp>
        <p:nvSpPr>
          <p:cNvPr id="13" name="Google Shape;13;p3"/>
          <p:cNvSpPr txBox="1"/>
          <p:nvPr>
            <p:ph idx="2" type="ctrTitle"/>
          </p:nvPr>
        </p:nvSpPr>
        <p:spPr>
          <a:xfrm>
            <a:off x="390296" y="201653"/>
            <a:ext cx="1974300" cy="5778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400"/>
              <a:buNone/>
              <a:defRPr sz="1400"/>
            </a:lvl1pPr>
            <a:lvl2pPr lvl="1" rtl="0" algn="r">
              <a:spcBef>
                <a:spcPts val="0"/>
              </a:spcBef>
              <a:spcAft>
                <a:spcPts val="0"/>
              </a:spcAft>
              <a:buSzPts val="1400"/>
              <a:buNone/>
              <a:defRPr sz="1400"/>
            </a:lvl2pPr>
            <a:lvl3pPr lvl="2" rtl="0" algn="r">
              <a:spcBef>
                <a:spcPts val="0"/>
              </a:spcBef>
              <a:spcAft>
                <a:spcPts val="0"/>
              </a:spcAft>
              <a:buSzPts val="1400"/>
              <a:buNone/>
              <a:defRPr sz="1400"/>
            </a:lvl3pPr>
            <a:lvl4pPr lvl="3" rtl="0" algn="r">
              <a:spcBef>
                <a:spcPts val="0"/>
              </a:spcBef>
              <a:spcAft>
                <a:spcPts val="0"/>
              </a:spcAft>
              <a:buSzPts val="1400"/>
              <a:buNone/>
              <a:defRPr sz="1400"/>
            </a:lvl4pPr>
            <a:lvl5pPr lvl="4" rtl="0" algn="r">
              <a:spcBef>
                <a:spcPts val="0"/>
              </a:spcBef>
              <a:spcAft>
                <a:spcPts val="0"/>
              </a:spcAft>
              <a:buSzPts val="1400"/>
              <a:buNone/>
              <a:defRPr sz="1400"/>
            </a:lvl5pPr>
            <a:lvl6pPr lvl="5" rtl="0" algn="r">
              <a:spcBef>
                <a:spcPts val="0"/>
              </a:spcBef>
              <a:spcAft>
                <a:spcPts val="0"/>
              </a:spcAft>
              <a:buSzPts val="1400"/>
              <a:buNone/>
              <a:defRPr sz="1400"/>
            </a:lvl6pPr>
            <a:lvl7pPr lvl="6" rtl="0" algn="r">
              <a:spcBef>
                <a:spcPts val="0"/>
              </a:spcBef>
              <a:spcAft>
                <a:spcPts val="0"/>
              </a:spcAft>
              <a:buSzPts val="1400"/>
              <a:buNone/>
              <a:defRPr sz="1400"/>
            </a:lvl7pPr>
            <a:lvl8pPr lvl="7" rtl="0" algn="r">
              <a:spcBef>
                <a:spcPts val="0"/>
              </a:spcBef>
              <a:spcAft>
                <a:spcPts val="0"/>
              </a:spcAft>
              <a:buSzPts val="1400"/>
              <a:buNone/>
              <a:defRPr sz="1400"/>
            </a:lvl8pPr>
            <a:lvl9pPr lvl="8" rtl="0" algn="r">
              <a:spcBef>
                <a:spcPts val="0"/>
              </a:spcBef>
              <a:spcAft>
                <a:spcPts val="0"/>
              </a:spcAft>
              <a:buSzPts val="1400"/>
              <a:buNone/>
              <a:defRPr sz="1400"/>
            </a:lvl9pPr>
          </a:lstStyle>
          <a:p/>
        </p:txBody>
      </p:sp>
      <p:sp>
        <p:nvSpPr>
          <p:cNvPr id="14" name="Google Shape;14;p3"/>
          <p:cNvSpPr txBox="1"/>
          <p:nvPr>
            <p:ph idx="1" type="subTitle"/>
          </p:nvPr>
        </p:nvSpPr>
        <p:spPr>
          <a:xfrm>
            <a:off x="690446" y="656478"/>
            <a:ext cx="1674300" cy="57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900"/>
              <a:buNone/>
              <a:defRPr sz="900"/>
            </a:lvl1pPr>
            <a:lvl2pPr lvl="1" rtl="0" algn="r">
              <a:lnSpc>
                <a:spcPct val="100000"/>
              </a:lnSpc>
              <a:spcBef>
                <a:spcPts val="0"/>
              </a:spcBef>
              <a:spcAft>
                <a:spcPts val="0"/>
              </a:spcAft>
              <a:buSzPts val="900"/>
              <a:buNone/>
              <a:defRPr sz="900"/>
            </a:lvl2pPr>
            <a:lvl3pPr lvl="2" rtl="0" algn="r">
              <a:lnSpc>
                <a:spcPct val="100000"/>
              </a:lnSpc>
              <a:spcBef>
                <a:spcPts val="0"/>
              </a:spcBef>
              <a:spcAft>
                <a:spcPts val="0"/>
              </a:spcAft>
              <a:buSzPts val="900"/>
              <a:buNone/>
              <a:defRPr sz="900"/>
            </a:lvl3pPr>
            <a:lvl4pPr lvl="3" rtl="0" algn="r">
              <a:lnSpc>
                <a:spcPct val="100000"/>
              </a:lnSpc>
              <a:spcBef>
                <a:spcPts val="0"/>
              </a:spcBef>
              <a:spcAft>
                <a:spcPts val="0"/>
              </a:spcAft>
              <a:buSzPts val="900"/>
              <a:buNone/>
              <a:defRPr sz="900"/>
            </a:lvl4pPr>
            <a:lvl5pPr lvl="4" rtl="0" algn="r">
              <a:lnSpc>
                <a:spcPct val="100000"/>
              </a:lnSpc>
              <a:spcBef>
                <a:spcPts val="0"/>
              </a:spcBef>
              <a:spcAft>
                <a:spcPts val="0"/>
              </a:spcAft>
              <a:buSzPts val="900"/>
              <a:buNone/>
              <a:defRPr sz="900"/>
            </a:lvl5pPr>
            <a:lvl6pPr lvl="5" rtl="0" algn="r">
              <a:lnSpc>
                <a:spcPct val="100000"/>
              </a:lnSpc>
              <a:spcBef>
                <a:spcPts val="0"/>
              </a:spcBef>
              <a:spcAft>
                <a:spcPts val="0"/>
              </a:spcAft>
              <a:buSzPts val="900"/>
              <a:buNone/>
              <a:defRPr sz="900"/>
            </a:lvl6pPr>
            <a:lvl7pPr lvl="6" rtl="0" algn="r">
              <a:lnSpc>
                <a:spcPct val="100000"/>
              </a:lnSpc>
              <a:spcBef>
                <a:spcPts val="0"/>
              </a:spcBef>
              <a:spcAft>
                <a:spcPts val="0"/>
              </a:spcAft>
              <a:buSzPts val="900"/>
              <a:buNone/>
              <a:defRPr sz="900"/>
            </a:lvl7pPr>
            <a:lvl8pPr lvl="7" rtl="0" algn="r">
              <a:lnSpc>
                <a:spcPct val="100000"/>
              </a:lnSpc>
              <a:spcBef>
                <a:spcPts val="0"/>
              </a:spcBef>
              <a:spcAft>
                <a:spcPts val="0"/>
              </a:spcAft>
              <a:buSzPts val="900"/>
              <a:buNone/>
              <a:defRPr sz="900"/>
            </a:lvl8pPr>
            <a:lvl9pPr lvl="8" rtl="0" algn="r">
              <a:lnSpc>
                <a:spcPct val="100000"/>
              </a:lnSpc>
              <a:spcBef>
                <a:spcPts val="0"/>
              </a:spcBef>
              <a:spcAft>
                <a:spcPts val="0"/>
              </a:spcAft>
              <a:buSzPts val="900"/>
              <a:buNone/>
              <a:defRPr sz="900"/>
            </a:lvl9pPr>
          </a:lstStyle>
          <a:p/>
        </p:txBody>
      </p:sp>
      <p:sp>
        <p:nvSpPr>
          <p:cNvPr id="15" name="Google Shape;15;p3"/>
          <p:cNvSpPr txBox="1"/>
          <p:nvPr>
            <p:ph hasCustomPrompt="1" idx="3" type="title"/>
          </p:nvPr>
        </p:nvSpPr>
        <p:spPr>
          <a:xfrm>
            <a:off x="2118448" y="544448"/>
            <a:ext cx="1107600" cy="5778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4800"/>
              <a:buNone/>
              <a:defRPr sz="3600"/>
            </a:lvl1pPr>
            <a:lvl2pPr lvl="1"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6" name="Google Shape;16;p3"/>
          <p:cNvSpPr txBox="1"/>
          <p:nvPr>
            <p:ph hasCustomPrompt="1" idx="4" type="title"/>
          </p:nvPr>
        </p:nvSpPr>
        <p:spPr>
          <a:xfrm>
            <a:off x="2105406" y="1515808"/>
            <a:ext cx="1107600" cy="5778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4800"/>
              <a:buNone/>
              <a:defRPr sz="3600"/>
            </a:lvl1pPr>
            <a:lvl2pPr lvl="1"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7" name="Google Shape;17;p3"/>
          <p:cNvSpPr txBox="1"/>
          <p:nvPr>
            <p:ph hasCustomPrompt="1" idx="5" type="title"/>
          </p:nvPr>
        </p:nvSpPr>
        <p:spPr>
          <a:xfrm>
            <a:off x="2105406" y="2487168"/>
            <a:ext cx="1107600" cy="5778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4800"/>
              <a:buNone/>
              <a:defRPr sz="36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8" name="Google Shape;18;p3"/>
          <p:cNvSpPr txBox="1"/>
          <p:nvPr>
            <p:ph hasCustomPrompt="1" idx="6" type="title"/>
          </p:nvPr>
        </p:nvSpPr>
        <p:spPr>
          <a:xfrm>
            <a:off x="5922008" y="2092638"/>
            <a:ext cx="1072200" cy="577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3600"/>
            </a:lvl1pPr>
            <a:lvl2pPr lvl="1"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9" name="Google Shape;19;p3"/>
          <p:cNvSpPr txBox="1"/>
          <p:nvPr>
            <p:ph hasCustomPrompt="1" idx="7" type="title"/>
          </p:nvPr>
        </p:nvSpPr>
        <p:spPr>
          <a:xfrm>
            <a:off x="5922008" y="3112336"/>
            <a:ext cx="1072200" cy="577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3600"/>
            </a:lvl1pPr>
            <a:lvl2pPr lvl="1"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20" name="Google Shape;20;p3"/>
          <p:cNvSpPr txBox="1"/>
          <p:nvPr>
            <p:ph hasCustomPrompt="1" idx="8" type="title"/>
          </p:nvPr>
        </p:nvSpPr>
        <p:spPr>
          <a:xfrm>
            <a:off x="5922008" y="4132033"/>
            <a:ext cx="1072200" cy="577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36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21" name="Google Shape;21;p3"/>
          <p:cNvSpPr txBox="1"/>
          <p:nvPr>
            <p:ph idx="9" type="ctrTitle"/>
          </p:nvPr>
        </p:nvSpPr>
        <p:spPr>
          <a:xfrm>
            <a:off x="390296" y="1167854"/>
            <a:ext cx="1974300" cy="5778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400"/>
              <a:buNone/>
              <a:defRPr sz="1400"/>
            </a:lvl1pPr>
            <a:lvl2pPr lvl="1" rtl="0" algn="r">
              <a:spcBef>
                <a:spcPts val="0"/>
              </a:spcBef>
              <a:spcAft>
                <a:spcPts val="0"/>
              </a:spcAft>
              <a:buSzPts val="1400"/>
              <a:buNone/>
              <a:defRPr sz="1400"/>
            </a:lvl2pPr>
            <a:lvl3pPr lvl="2" rtl="0" algn="r">
              <a:spcBef>
                <a:spcPts val="0"/>
              </a:spcBef>
              <a:spcAft>
                <a:spcPts val="0"/>
              </a:spcAft>
              <a:buSzPts val="1400"/>
              <a:buNone/>
              <a:defRPr sz="1400"/>
            </a:lvl3pPr>
            <a:lvl4pPr lvl="3" rtl="0" algn="r">
              <a:spcBef>
                <a:spcPts val="0"/>
              </a:spcBef>
              <a:spcAft>
                <a:spcPts val="0"/>
              </a:spcAft>
              <a:buSzPts val="1400"/>
              <a:buNone/>
              <a:defRPr sz="1400"/>
            </a:lvl4pPr>
            <a:lvl5pPr lvl="4" rtl="0" algn="r">
              <a:spcBef>
                <a:spcPts val="0"/>
              </a:spcBef>
              <a:spcAft>
                <a:spcPts val="0"/>
              </a:spcAft>
              <a:buSzPts val="1400"/>
              <a:buNone/>
              <a:defRPr sz="1400"/>
            </a:lvl5pPr>
            <a:lvl6pPr lvl="5" rtl="0" algn="r">
              <a:spcBef>
                <a:spcPts val="0"/>
              </a:spcBef>
              <a:spcAft>
                <a:spcPts val="0"/>
              </a:spcAft>
              <a:buSzPts val="1400"/>
              <a:buNone/>
              <a:defRPr sz="1400"/>
            </a:lvl6pPr>
            <a:lvl7pPr lvl="6" rtl="0" algn="r">
              <a:spcBef>
                <a:spcPts val="0"/>
              </a:spcBef>
              <a:spcAft>
                <a:spcPts val="0"/>
              </a:spcAft>
              <a:buSzPts val="1400"/>
              <a:buNone/>
              <a:defRPr sz="1400"/>
            </a:lvl7pPr>
            <a:lvl8pPr lvl="7" rtl="0" algn="r">
              <a:spcBef>
                <a:spcPts val="0"/>
              </a:spcBef>
              <a:spcAft>
                <a:spcPts val="0"/>
              </a:spcAft>
              <a:buSzPts val="1400"/>
              <a:buNone/>
              <a:defRPr sz="1400"/>
            </a:lvl8pPr>
            <a:lvl9pPr lvl="8" rtl="0" algn="r">
              <a:spcBef>
                <a:spcPts val="0"/>
              </a:spcBef>
              <a:spcAft>
                <a:spcPts val="0"/>
              </a:spcAft>
              <a:buSzPts val="1400"/>
              <a:buNone/>
              <a:defRPr sz="1400"/>
            </a:lvl9pPr>
          </a:lstStyle>
          <a:p/>
        </p:txBody>
      </p:sp>
      <p:sp>
        <p:nvSpPr>
          <p:cNvPr id="22" name="Google Shape;22;p3"/>
          <p:cNvSpPr txBox="1"/>
          <p:nvPr>
            <p:ph idx="13" type="subTitle"/>
          </p:nvPr>
        </p:nvSpPr>
        <p:spPr>
          <a:xfrm>
            <a:off x="690446" y="1622677"/>
            <a:ext cx="1674300" cy="57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900"/>
              <a:buNone/>
              <a:defRPr sz="900"/>
            </a:lvl1pPr>
            <a:lvl2pPr lvl="1" rtl="0" algn="r">
              <a:lnSpc>
                <a:spcPct val="100000"/>
              </a:lnSpc>
              <a:spcBef>
                <a:spcPts val="0"/>
              </a:spcBef>
              <a:spcAft>
                <a:spcPts val="0"/>
              </a:spcAft>
              <a:buSzPts val="900"/>
              <a:buNone/>
              <a:defRPr sz="900"/>
            </a:lvl2pPr>
            <a:lvl3pPr lvl="2" rtl="0" algn="r">
              <a:lnSpc>
                <a:spcPct val="100000"/>
              </a:lnSpc>
              <a:spcBef>
                <a:spcPts val="0"/>
              </a:spcBef>
              <a:spcAft>
                <a:spcPts val="0"/>
              </a:spcAft>
              <a:buSzPts val="900"/>
              <a:buNone/>
              <a:defRPr sz="900"/>
            </a:lvl3pPr>
            <a:lvl4pPr lvl="3" rtl="0" algn="r">
              <a:lnSpc>
                <a:spcPct val="100000"/>
              </a:lnSpc>
              <a:spcBef>
                <a:spcPts val="0"/>
              </a:spcBef>
              <a:spcAft>
                <a:spcPts val="0"/>
              </a:spcAft>
              <a:buSzPts val="900"/>
              <a:buNone/>
              <a:defRPr sz="900"/>
            </a:lvl4pPr>
            <a:lvl5pPr lvl="4" rtl="0" algn="r">
              <a:lnSpc>
                <a:spcPct val="100000"/>
              </a:lnSpc>
              <a:spcBef>
                <a:spcPts val="0"/>
              </a:spcBef>
              <a:spcAft>
                <a:spcPts val="0"/>
              </a:spcAft>
              <a:buSzPts val="900"/>
              <a:buNone/>
              <a:defRPr sz="900"/>
            </a:lvl5pPr>
            <a:lvl6pPr lvl="5" rtl="0" algn="r">
              <a:lnSpc>
                <a:spcPct val="100000"/>
              </a:lnSpc>
              <a:spcBef>
                <a:spcPts val="0"/>
              </a:spcBef>
              <a:spcAft>
                <a:spcPts val="0"/>
              </a:spcAft>
              <a:buSzPts val="900"/>
              <a:buNone/>
              <a:defRPr sz="900"/>
            </a:lvl6pPr>
            <a:lvl7pPr lvl="6" rtl="0" algn="r">
              <a:lnSpc>
                <a:spcPct val="100000"/>
              </a:lnSpc>
              <a:spcBef>
                <a:spcPts val="0"/>
              </a:spcBef>
              <a:spcAft>
                <a:spcPts val="0"/>
              </a:spcAft>
              <a:buSzPts val="900"/>
              <a:buNone/>
              <a:defRPr sz="900"/>
            </a:lvl7pPr>
            <a:lvl8pPr lvl="7" rtl="0" algn="r">
              <a:lnSpc>
                <a:spcPct val="100000"/>
              </a:lnSpc>
              <a:spcBef>
                <a:spcPts val="0"/>
              </a:spcBef>
              <a:spcAft>
                <a:spcPts val="0"/>
              </a:spcAft>
              <a:buSzPts val="900"/>
              <a:buNone/>
              <a:defRPr sz="900"/>
            </a:lvl8pPr>
            <a:lvl9pPr lvl="8" rtl="0" algn="r">
              <a:lnSpc>
                <a:spcPct val="100000"/>
              </a:lnSpc>
              <a:spcBef>
                <a:spcPts val="0"/>
              </a:spcBef>
              <a:spcAft>
                <a:spcPts val="0"/>
              </a:spcAft>
              <a:buSzPts val="900"/>
              <a:buNone/>
              <a:defRPr sz="900"/>
            </a:lvl9pPr>
          </a:lstStyle>
          <a:p/>
        </p:txBody>
      </p:sp>
      <p:sp>
        <p:nvSpPr>
          <p:cNvPr id="23" name="Google Shape;23;p3"/>
          <p:cNvSpPr txBox="1"/>
          <p:nvPr>
            <p:ph idx="14" type="ctrTitle"/>
          </p:nvPr>
        </p:nvSpPr>
        <p:spPr>
          <a:xfrm>
            <a:off x="390296" y="2141336"/>
            <a:ext cx="1974300" cy="5778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400"/>
              <a:buNone/>
              <a:defRPr sz="1400"/>
            </a:lvl1pPr>
            <a:lvl2pPr lvl="1" rtl="0" algn="r">
              <a:spcBef>
                <a:spcPts val="0"/>
              </a:spcBef>
              <a:spcAft>
                <a:spcPts val="0"/>
              </a:spcAft>
              <a:buSzPts val="1400"/>
              <a:buNone/>
              <a:defRPr sz="1400"/>
            </a:lvl2pPr>
            <a:lvl3pPr lvl="2" rtl="0" algn="r">
              <a:spcBef>
                <a:spcPts val="0"/>
              </a:spcBef>
              <a:spcAft>
                <a:spcPts val="0"/>
              </a:spcAft>
              <a:buSzPts val="1400"/>
              <a:buNone/>
              <a:defRPr sz="1400"/>
            </a:lvl3pPr>
            <a:lvl4pPr lvl="3" rtl="0" algn="r">
              <a:spcBef>
                <a:spcPts val="0"/>
              </a:spcBef>
              <a:spcAft>
                <a:spcPts val="0"/>
              </a:spcAft>
              <a:buSzPts val="1400"/>
              <a:buNone/>
              <a:defRPr sz="1400"/>
            </a:lvl4pPr>
            <a:lvl5pPr lvl="4" rtl="0" algn="r">
              <a:spcBef>
                <a:spcPts val="0"/>
              </a:spcBef>
              <a:spcAft>
                <a:spcPts val="0"/>
              </a:spcAft>
              <a:buSzPts val="1400"/>
              <a:buNone/>
              <a:defRPr sz="1400"/>
            </a:lvl5pPr>
            <a:lvl6pPr lvl="5" rtl="0" algn="r">
              <a:spcBef>
                <a:spcPts val="0"/>
              </a:spcBef>
              <a:spcAft>
                <a:spcPts val="0"/>
              </a:spcAft>
              <a:buSzPts val="1400"/>
              <a:buNone/>
              <a:defRPr sz="1400"/>
            </a:lvl6pPr>
            <a:lvl7pPr lvl="6" rtl="0" algn="r">
              <a:spcBef>
                <a:spcPts val="0"/>
              </a:spcBef>
              <a:spcAft>
                <a:spcPts val="0"/>
              </a:spcAft>
              <a:buSzPts val="1400"/>
              <a:buNone/>
              <a:defRPr sz="1400"/>
            </a:lvl7pPr>
            <a:lvl8pPr lvl="7" rtl="0" algn="r">
              <a:spcBef>
                <a:spcPts val="0"/>
              </a:spcBef>
              <a:spcAft>
                <a:spcPts val="0"/>
              </a:spcAft>
              <a:buSzPts val="1400"/>
              <a:buNone/>
              <a:defRPr sz="1400"/>
            </a:lvl8pPr>
            <a:lvl9pPr lvl="8" rtl="0" algn="r">
              <a:spcBef>
                <a:spcPts val="0"/>
              </a:spcBef>
              <a:spcAft>
                <a:spcPts val="0"/>
              </a:spcAft>
              <a:buSzPts val="1400"/>
              <a:buNone/>
              <a:defRPr sz="1400"/>
            </a:lvl9pPr>
          </a:lstStyle>
          <a:p/>
        </p:txBody>
      </p:sp>
      <p:sp>
        <p:nvSpPr>
          <p:cNvPr id="24" name="Google Shape;24;p3"/>
          <p:cNvSpPr txBox="1"/>
          <p:nvPr>
            <p:ph idx="15" type="subTitle"/>
          </p:nvPr>
        </p:nvSpPr>
        <p:spPr>
          <a:xfrm>
            <a:off x="690446" y="2596156"/>
            <a:ext cx="1674300" cy="57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900"/>
              <a:buNone/>
              <a:defRPr sz="900"/>
            </a:lvl1pPr>
            <a:lvl2pPr lvl="1" rtl="0" algn="r">
              <a:lnSpc>
                <a:spcPct val="100000"/>
              </a:lnSpc>
              <a:spcBef>
                <a:spcPts val="0"/>
              </a:spcBef>
              <a:spcAft>
                <a:spcPts val="0"/>
              </a:spcAft>
              <a:buSzPts val="900"/>
              <a:buNone/>
              <a:defRPr sz="900"/>
            </a:lvl2pPr>
            <a:lvl3pPr lvl="2" rtl="0" algn="r">
              <a:lnSpc>
                <a:spcPct val="100000"/>
              </a:lnSpc>
              <a:spcBef>
                <a:spcPts val="0"/>
              </a:spcBef>
              <a:spcAft>
                <a:spcPts val="0"/>
              </a:spcAft>
              <a:buSzPts val="900"/>
              <a:buNone/>
              <a:defRPr sz="900"/>
            </a:lvl3pPr>
            <a:lvl4pPr lvl="3" rtl="0" algn="r">
              <a:lnSpc>
                <a:spcPct val="100000"/>
              </a:lnSpc>
              <a:spcBef>
                <a:spcPts val="0"/>
              </a:spcBef>
              <a:spcAft>
                <a:spcPts val="0"/>
              </a:spcAft>
              <a:buSzPts val="900"/>
              <a:buNone/>
              <a:defRPr sz="900"/>
            </a:lvl4pPr>
            <a:lvl5pPr lvl="4" rtl="0" algn="r">
              <a:lnSpc>
                <a:spcPct val="100000"/>
              </a:lnSpc>
              <a:spcBef>
                <a:spcPts val="0"/>
              </a:spcBef>
              <a:spcAft>
                <a:spcPts val="0"/>
              </a:spcAft>
              <a:buSzPts val="900"/>
              <a:buNone/>
              <a:defRPr sz="900"/>
            </a:lvl5pPr>
            <a:lvl6pPr lvl="5" rtl="0" algn="r">
              <a:lnSpc>
                <a:spcPct val="100000"/>
              </a:lnSpc>
              <a:spcBef>
                <a:spcPts val="0"/>
              </a:spcBef>
              <a:spcAft>
                <a:spcPts val="0"/>
              </a:spcAft>
              <a:buSzPts val="900"/>
              <a:buNone/>
              <a:defRPr sz="900"/>
            </a:lvl6pPr>
            <a:lvl7pPr lvl="6" rtl="0" algn="r">
              <a:lnSpc>
                <a:spcPct val="100000"/>
              </a:lnSpc>
              <a:spcBef>
                <a:spcPts val="0"/>
              </a:spcBef>
              <a:spcAft>
                <a:spcPts val="0"/>
              </a:spcAft>
              <a:buSzPts val="900"/>
              <a:buNone/>
              <a:defRPr sz="900"/>
            </a:lvl7pPr>
            <a:lvl8pPr lvl="7" rtl="0" algn="r">
              <a:lnSpc>
                <a:spcPct val="100000"/>
              </a:lnSpc>
              <a:spcBef>
                <a:spcPts val="0"/>
              </a:spcBef>
              <a:spcAft>
                <a:spcPts val="0"/>
              </a:spcAft>
              <a:buSzPts val="900"/>
              <a:buNone/>
              <a:defRPr sz="900"/>
            </a:lvl8pPr>
            <a:lvl9pPr lvl="8" rtl="0" algn="r">
              <a:lnSpc>
                <a:spcPct val="100000"/>
              </a:lnSpc>
              <a:spcBef>
                <a:spcPts val="0"/>
              </a:spcBef>
              <a:spcAft>
                <a:spcPts val="0"/>
              </a:spcAft>
              <a:buSzPts val="900"/>
              <a:buNone/>
              <a:defRPr sz="900"/>
            </a:lvl9pPr>
          </a:lstStyle>
          <a:p/>
        </p:txBody>
      </p:sp>
      <p:sp>
        <p:nvSpPr>
          <p:cNvPr id="25" name="Google Shape;25;p3"/>
          <p:cNvSpPr txBox="1"/>
          <p:nvPr>
            <p:ph idx="16" type="ctrTitle"/>
          </p:nvPr>
        </p:nvSpPr>
        <p:spPr>
          <a:xfrm>
            <a:off x="6811558" y="1775180"/>
            <a:ext cx="19743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26" name="Google Shape;26;p3"/>
          <p:cNvSpPr txBox="1"/>
          <p:nvPr>
            <p:ph idx="17" type="subTitle"/>
          </p:nvPr>
        </p:nvSpPr>
        <p:spPr>
          <a:xfrm>
            <a:off x="6811558" y="2230005"/>
            <a:ext cx="16743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900"/>
              <a:buNone/>
              <a:defRPr sz="900"/>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p:txBody>
      </p:sp>
      <p:sp>
        <p:nvSpPr>
          <p:cNvPr id="27" name="Google Shape;27;p3"/>
          <p:cNvSpPr txBox="1"/>
          <p:nvPr>
            <p:ph idx="18" type="ctrTitle"/>
          </p:nvPr>
        </p:nvSpPr>
        <p:spPr>
          <a:xfrm>
            <a:off x="6811558" y="2799095"/>
            <a:ext cx="19743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28" name="Google Shape;28;p3"/>
          <p:cNvSpPr txBox="1"/>
          <p:nvPr>
            <p:ph idx="19" type="subTitle"/>
          </p:nvPr>
        </p:nvSpPr>
        <p:spPr>
          <a:xfrm>
            <a:off x="6811558" y="3253917"/>
            <a:ext cx="16743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900"/>
              <a:buNone/>
              <a:defRPr sz="900"/>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p:txBody>
      </p:sp>
      <p:sp>
        <p:nvSpPr>
          <p:cNvPr id="29" name="Google Shape;29;p3"/>
          <p:cNvSpPr txBox="1"/>
          <p:nvPr>
            <p:ph idx="20" type="ctrTitle"/>
          </p:nvPr>
        </p:nvSpPr>
        <p:spPr>
          <a:xfrm>
            <a:off x="6811558" y="3811353"/>
            <a:ext cx="19743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30" name="Google Shape;30;p3"/>
          <p:cNvSpPr txBox="1"/>
          <p:nvPr>
            <p:ph idx="21" type="subTitle"/>
          </p:nvPr>
        </p:nvSpPr>
        <p:spPr>
          <a:xfrm>
            <a:off x="6811558" y="4266173"/>
            <a:ext cx="16743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900"/>
              <a:buNone/>
              <a:defRPr sz="900"/>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6">
  <p:cSld name="CUSTOM_31">
    <p:bg>
      <p:bgPr>
        <a:blipFill>
          <a:blip r:embed="rId2">
            <a:alphaModFix/>
          </a:blip>
          <a:stretch>
            <a:fillRect/>
          </a:stretch>
        </a:blipFill>
      </p:bgPr>
    </p:bg>
    <p:spTree>
      <p:nvGrpSpPr>
        <p:cNvPr id="114" name="Shape 114"/>
        <p:cNvGrpSpPr/>
        <p:nvPr/>
      </p:nvGrpSpPr>
      <p:grpSpPr>
        <a:xfrm>
          <a:off x="0" y="0"/>
          <a:ext cx="0" cy="0"/>
          <a:chOff x="0" y="0"/>
          <a:chExt cx="0" cy="0"/>
        </a:xfrm>
      </p:grpSpPr>
      <p:sp>
        <p:nvSpPr>
          <p:cNvPr id="115" name="Google Shape;115;p21"/>
          <p:cNvSpPr txBox="1"/>
          <p:nvPr>
            <p:ph type="ctrTitle"/>
          </p:nvPr>
        </p:nvSpPr>
        <p:spPr>
          <a:xfrm flipH="1">
            <a:off x="1698072" y="2178475"/>
            <a:ext cx="5195700" cy="19212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3600"/>
              <a:buNone/>
              <a:defRPr sz="3600"/>
            </a:lvl1pPr>
            <a:lvl2pPr lvl="1" rtl="0" algn="r">
              <a:spcBef>
                <a:spcPts val="0"/>
              </a:spcBef>
              <a:spcAft>
                <a:spcPts val="0"/>
              </a:spcAft>
              <a:buClr>
                <a:srgbClr val="FFFFFF"/>
              </a:buClr>
              <a:buSzPts val="6500"/>
              <a:buNone/>
              <a:defRPr sz="6500">
                <a:solidFill>
                  <a:srgbClr val="FFFFFF"/>
                </a:solidFill>
              </a:defRPr>
            </a:lvl2pPr>
            <a:lvl3pPr lvl="2" rtl="0" algn="r">
              <a:spcBef>
                <a:spcPts val="0"/>
              </a:spcBef>
              <a:spcAft>
                <a:spcPts val="0"/>
              </a:spcAft>
              <a:buClr>
                <a:srgbClr val="FFFFFF"/>
              </a:buClr>
              <a:buSzPts val="6500"/>
              <a:buNone/>
              <a:defRPr sz="6500">
                <a:solidFill>
                  <a:srgbClr val="FFFFFF"/>
                </a:solidFill>
              </a:defRPr>
            </a:lvl3pPr>
            <a:lvl4pPr lvl="3" rtl="0" algn="r">
              <a:spcBef>
                <a:spcPts val="0"/>
              </a:spcBef>
              <a:spcAft>
                <a:spcPts val="0"/>
              </a:spcAft>
              <a:buClr>
                <a:srgbClr val="FFFFFF"/>
              </a:buClr>
              <a:buSzPts val="6500"/>
              <a:buNone/>
              <a:defRPr sz="6500">
                <a:solidFill>
                  <a:srgbClr val="FFFFFF"/>
                </a:solidFill>
              </a:defRPr>
            </a:lvl4pPr>
            <a:lvl5pPr lvl="4" rtl="0" algn="r">
              <a:spcBef>
                <a:spcPts val="0"/>
              </a:spcBef>
              <a:spcAft>
                <a:spcPts val="0"/>
              </a:spcAft>
              <a:buClr>
                <a:srgbClr val="FFFFFF"/>
              </a:buClr>
              <a:buSzPts val="6500"/>
              <a:buNone/>
              <a:defRPr sz="6500">
                <a:solidFill>
                  <a:srgbClr val="FFFFFF"/>
                </a:solidFill>
              </a:defRPr>
            </a:lvl5pPr>
            <a:lvl6pPr lvl="5" rtl="0" algn="r">
              <a:spcBef>
                <a:spcPts val="0"/>
              </a:spcBef>
              <a:spcAft>
                <a:spcPts val="0"/>
              </a:spcAft>
              <a:buClr>
                <a:srgbClr val="FFFFFF"/>
              </a:buClr>
              <a:buSzPts val="6500"/>
              <a:buNone/>
              <a:defRPr sz="6500">
                <a:solidFill>
                  <a:srgbClr val="FFFFFF"/>
                </a:solidFill>
              </a:defRPr>
            </a:lvl6pPr>
            <a:lvl7pPr lvl="6" rtl="0" algn="r">
              <a:spcBef>
                <a:spcPts val="0"/>
              </a:spcBef>
              <a:spcAft>
                <a:spcPts val="0"/>
              </a:spcAft>
              <a:buClr>
                <a:srgbClr val="FFFFFF"/>
              </a:buClr>
              <a:buSzPts val="6500"/>
              <a:buNone/>
              <a:defRPr sz="6500">
                <a:solidFill>
                  <a:srgbClr val="FFFFFF"/>
                </a:solidFill>
              </a:defRPr>
            </a:lvl7pPr>
            <a:lvl8pPr lvl="7" rtl="0" algn="r">
              <a:spcBef>
                <a:spcPts val="0"/>
              </a:spcBef>
              <a:spcAft>
                <a:spcPts val="0"/>
              </a:spcAft>
              <a:buClr>
                <a:srgbClr val="FFFFFF"/>
              </a:buClr>
              <a:buSzPts val="6500"/>
              <a:buNone/>
              <a:defRPr sz="6500">
                <a:solidFill>
                  <a:srgbClr val="FFFFFF"/>
                </a:solidFill>
              </a:defRPr>
            </a:lvl8pPr>
            <a:lvl9pPr lvl="8" rtl="0" algn="r">
              <a:spcBef>
                <a:spcPts val="0"/>
              </a:spcBef>
              <a:spcAft>
                <a:spcPts val="0"/>
              </a:spcAft>
              <a:buClr>
                <a:srgbClr val="FFFFFF"/>
              </a:buClr>
              <a:buSzPts val="6500"/>
              <a:buNone/>
              <a:defRPr sz="6500">
                <a:solidFill>
                  <a:srgbClr val="FFFFFF"/>
                </a:solidFill>
              </a:defRPr>
            </a:lvl9pPr>
          </a:lstStyle>
          <a:p/>
        </p:txBody>
      </p:sp>
      <p:sp>
        <p:nvSpPr>
          <p:cNvPr id="116" name="Google Shape;116;p21"/>
          <p:cNvSpPr txBox="1"/>
          <p:nvPr>
            <p:ph hasCustomPrompt="1" idx="2" type="title"/>
          </p:nvPr>
        </p:nvSpPr>
        <p:spPr>
          <a:xfrm flipH="1">
            <a:off x="3914472" y="1866650"/>
            <a:ext cx="2979300" cy="7545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9600"/>
              <a:buNone/>
              <a:defRPr sz="9600"/>
            </a:lvl1pPr>
            <a:lvl2pPr lvl="1"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117" name="Google Shape;117;p21"/>
          <p:cNvSpPr txBox="1"/>
          <p:nvPr>
            <p:ph idx="1" type="subTitle"/>
          </p:nvPr>
        </p:nvSpPr>
        <p:spPr>
          <a:xfrm>
            <a:off x="2668872" y="3476054"/>
            <a:ext cx="4224900" cy="536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sz="11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5">
  <p:cSld name="CUSTOM_15_1_1_1_1">
    <p:bg>
      <p:bgPr>
        <a:blipFill>
          <a:blip r:embed="rId2">
            <a:alphaModFix/>
          </a:blip>
          <a:stretch>
            <a:fillRect/>
          </a:stretch>
        </a:blipFill>
      </p:bgPr>
    </p:bg>
    <p:spTree>
      <p:nvGrpSpPr>
        <p:cNvPr id="118" name="Shape 118"/>
        <p:cNvGrpSpPr/>
        <p:nvPr/>
      </p:nvGrpSpPr>
      <p:grpSpPr>
        <a:xfrm>
          <a:off x="0" y="0"/>
          <a:ext cx="0" cy="0"/>
          <a:chOff x="0" y="0"/>
          <a:chExt cx="0" cy="0"/>
        </a:xfrm>
      </p:grpSpPr>
      <p:sp>
        <p:nvSpPr>
          <p:cNvPr id="119" name="Google Shape;119;p22"/>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2">
    <p:bg>
      <p:bgPr>
        <a:blipFill>
          <a:blip r:embed="rId2">
            <a:alphaModFix/>
          </a:blip>
          <a:stretch>
            <a:fillRect/>
          </a:stretch>
        </a:blipFill>
      </p:bgPr>
    </p:bg>
    <p:spTree>
      <p:nvGrpSpPr>
        <p:cNvPr id="120" name="Shape 120"/>
        <p:cNvGrpSpPr/>
        <p:nvPr/>
      </p:nvGrpSpPr>
      <p:grpSpPr>
        <a:xfrm>
          <a:off x="0" y="0"/>
          <a:ext cx="0" cy="0"/>
          <a:chOff x="0" y="0"/>
          <a:chExt cx="0" cy="0"/>
        </a:xfrm>
      </p:grpSpPr>
      <p:sp>
        <p:nvSpPr>
          <p:cNvPr id="121" name="Google Shape;121;p23"/>
          <p:cNvSpPr txBox="1"/>
          <p:nvPr>
            <p:ph type="ctrTitle"/>
          </p:nvPr>
        </p:nvSpPr>
        <p:spPr>
          <a:xfrm flipH="1">
            <a:off x="1974150" y="1161000"/>
            <a:ext cx="5195700" cy="13653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000000"/>
              </a:buClr>
              <a:buSzPts val="4800"/>
              <a:buNone/>
              <a:defRPr sz="4800"/>
            </a:lvl1pPr>
            <a:lvl2pPr lvl="1" rtl="0" algn="ctr">
              <a:spcBef>
                <a:spcPts val="0"/>
              </a:spcBef>
              <a:spcAft>
                <a:spcPts val="0"/>
              </a:spcAft>
              <a:buClr>
                <a:srgbClr val="FFFFFF"/>
              </a:buClr>
              <a:buSzPts val="4800"/>
              <a:buNone/>
              <a:defRPr sz="4800">
                <a:solidFill>
                  <a:srgbClr val="FFFFFF"/>
                </a:solidFill>
              </a:defRPr>
            </a:lvl2pPr>
            <a:lvl3pPr lvl="2" rtl="0" algn="ctr">
              <a:spcBef>
                <a:spcPts val="0"/>
              </a:spcBef>
              <a:spcAft>
                <a:spcPts val="0"/>
              </a:spcAft>
              <a:buClr>
                <a:srgbClr val="FFFFFF"/>
              </a:buClr>
              <a:buSzPts val="4800"/>
              <a:buNone/>
              <a:defRPr sz="4800">
                <a:solidFill>
                  <a:srgbClr val="FFFFFF"/>
                </a:solidFill>
              </a:defRPr>
            </a:lvl3pPr>
            <a:lvl4pPr lvl="3" rtl="0" algn="ctr">
              <a:spcBef>
                <a:spcPts val="0"/>
              </a:spcBef>
              <a:spcAft>
                <a:spcPts val="0"/>
              </a:spcAft>
              <a:buClr>
                <a:srgbClr val="FFFFFF"/>
              </a:buClr>
              <a:buSzPts val="4800"/>
              <a:buNone/>
              <a:defRPr sz="4800">
                <a:solidFill>
                  <a:srgbClr val="FFFFFF"/>
                </a:solidFill>
              </a:defRPr>
            </a:lvl4pPr>
            <a:lvl5pPr lvl="4" rtl="0" algn="ctr">
              <a:spcBef>
                <a:spcPts val="0"/>
              </a:spcBef>
              <a:spcAft>
                <a:spcPts val="0"/>
              </a:spcAft>
              <a:buClr>
                <a:srgbClr val="FFFFFF"/>
              </a:buClr>
              <a:buSzPts val="4800"/>
              <a:buNone/>
              <a:defRPr sz="4800">
                <a:solidFill>
                  <a:srgbClr val="FFFFFF"/>
                </a:solidFill>
              </a:defRPr>
            </a:lvl5pPr>
            <a:lvl6pPr lvl="5" rtl="0" algn="ctr">
              <a:spcBef>
                <a:spcPts val="0"/>
              </a:spcBef>
              <a:spcAft>
                <a:spcPts val="0"/>
              </a:spcAft>
              <a:buClr>
                <a:srgbClr val="FFFFFF"/>
              </a:buClr>
              <a:buSzPts val="4800"/>
              <a:buNone/>
              <a:defRPr sz="4800">
                <a:solidFill>
                  <a:srgbClr val="FFFFFF"/>
                </a:solidFill>
              </a:defRPr>
            </a:lvl6pPr>
            <a:lvl7pPr lvl="6" rtl="0" algn="ctr">
              <a:spcBef>
                <a:spcPts val="0"/>
              </a:spcBef>
              <a:spcAft>
                <a:spcPts val="0"/>
              </a:spcAft>
              <a:buClr>
                <a:srgbClr val="FFFFFF"/>
              </a:buClr>
              <a:buSzPts val="4800"/>
              <a:buNone/>
              <a:defRPr sz="4800">
                <a:solidFill>
                  <a:srgbClr val="FFFFFF"/>
                </a:solidFill>
              </a:defRPr>
            </a:lvl7pPr>
            <a:lvl8pPr lvl="7" rtl="0" algn="ctr">
              <a:spcBef>
                <a:spcPts val="0"/>
              </a:spcBef>
              <a:spcAft>
                <a:spcPts val="0"/>
              </a:spcAft>
              <a:buClr>
                <a:srgbClr val="FFFFFF"/>
              </a:buClr>
              <a:buSzPts val="4800"/>
              <a:buNone/>
              <a:defRPr sz="4800">
                <a:solidFill>
                  <a:srgbClr val="FFFFFF"/>
                </a:solidFill>
              </a:defRPr>
            </a:lvl8pPr>
            <a:lvl9pPr lvl="8" rtl="0" algn="ctr">
              <a:spcBef>
                <a:spcPts val="0"/>
              </a:spcBef>
              <a:spcAft>
                <a:spcPts val="0"/>
              </a:spcAft>
              <a:buClr>
                <a:srgbClr val="FFFFFF"/>
              </a:buClr>
              <a:buSzPts val="4800"/>
              <a:buNone/>
              <a:defRPr sz="4800">
                <a:solidFill>
                  <a:srgbClr val="FFFFFF"/>
                </a:solidFill>
              </a:defRPr>
            </a:lvl9pPr>
          </a:lstStyle>
          <a:p/>
        </p:txBody>
      </p:sp>
      <p:sp>
        <p:nvSpPr>
          <p:cNvPr id="122" name="Google Shape;122;p23"/>
          <p:cNvSpPr txBox="1"/>
          <p:nvPr>
            <p:ph idx="1" type="subTitle"/>
          </p:nvPr>
        </p:nvSpPr>
        <p:spPr>
          <a:xfrm>
            <a:off x="2152500" y="2494850"/>
            <a:ext cx="48390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23" name="Google Shape;123;p23"/>
          <p:cNvSpPr txBox="1"/>
          <p:nvPr/>
        </p:nvSpPr>
        <p:spPr>
          <a:xfrm>
            <a:off x="625906" y="3722418"/>
            <a:ext cx="3830100" cy="1784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300"/>
              </a:spcBef>
              <a:spcAft>
                <a:spcPts val="0"/>
              </a:spcAft>
              <a:buNone/>
            </a:pPr>
            <a:r>
              <a:rPr lang="en" sz="1000">
                <a:solidFill>
                  <a:schemeClr val="dk1"/>
                </a:solidFill>
                <a:latin typeface="Roboto Condensed Light"/>
                <a:ea typeface="Roboto Condensed Light"/>
                <a:cs typeface="Roboto Condensed Light"/>
                <a:sym typeface="Roboto Condensed Light"/>
              </a:rPr>
              <a:t>CREDITS: This presentation template was created by </a:t>
            </a:r>
            <a:r>
              <a:rPr b="1" lang="en" sz="1000">
                <a:solidFill>
                  <a:schemeClr val="dk1"/>
                </a:solidFill>
                <a:uFill>
                  <a:noFill/>
                </a:uFill>
                <a:latin typeface="Roboto Condensed"/>
                <a:ea typeface="Roboto Condensed"/>
                <a:cs typeface="Roboto Condensed"/>
                <a:sym typeface="Roboto Condensed"/>
                <a:hlinkClick r:id="rId3">
                  <a:extLst>
                    <a:ext uri="{A12FA001-AC4F-418D-AE19-62706E023703}">
                      <ahyp:hlinkClr val="tx"/>
                    </a:ext>
                  </a:extLst>
                </a:hlinkClick>
              </a:rPr>
              <a:t>Slidesgo</a:t>
            </a:r>
            <a:r>
              <a:rPr lang="en" sz="1000">
                <a:solidFill>
                  <a:schemeClr val="dk1"/>
                </a:solidFill>
                <a:latin typeface="Roboto Condensed Light"/>
                <a:ea typeface="Roboto Condensed Light"/>
                <a:cs typeface="Roboto Condensed Light"/>
                <a:sym typeface="Roboto Condensed Light"/>
              </a:rPr>
              <a:t>, including icons by </a:t>
            </a:r>
            <a:r>
              <a:rPr b="1" lang="en" sz="1000">
                <a:solidFill>
                  <a:schemeClr val="dk1"/>
                </a:solidFill>
                <a:uFill>
                  <a:noFill/>
                </a:uFill>
                <a:latin typeface="Roboto Condensed"/>
                <a:ea typeface="Roboto Condensed"/>
                <a:cs typeface="Roboto Condensed"/>
                <a:sym typeface="Roboto Condensed"/>
                <a:hlinkClick r:id="rId4">
                  <a:extLst>
                    <a:ext uri="{A12FA001-AC4F-418D-AE19-62706E023703}">
                      <ahyp:hlinkClr val="tx"/>
                    </a:ext>
                  </a:extLst>
                </a:hlinkClick>
              </a:rPr>
              <a:t>Flaticon</a:t>
            </a:r>
            <a:r>
              <a:rPr lang="en" sz="1000">
                <a:solidFill>
                  <a:schemeClr val="dk1"/>
                </a:solidFill>
                <a:latin typeface="Roboto Condensed Light"/>
                <a:ea typeface="Roboto Condensed Light"/>
                <a:cs typeface="Roboto Condensed Light"/>
                <a:sym typeface="Roboto Condensed Light"/>
              </a:rPr>
              <a:t>, and infographics &amp; images by </a:t>
            </a:r>
            <a:r>
              <a:rPr b="1" lang="en" sz="1000">
                <a:solidFill>
                  <a:schemeClr val="dk1"/>
                </a:solidFill>
                <a:uFill>
                  <a:noFill/>
                </a:uFill>
                <a:latin typeface="Roboto Condensed"/>
                <a:ea typeface="Roboto Condensed"/>
                <a:cs typeface="Roboto Condensed"/>
                <a:sym typeface="Roboto Condensed"/>
                <a:hlinkClick r:id="rId5">
                  <a:extLst>
                    <a:ext uri="{A12FA001-AC4F-418D-AE19-62706E023703}">
                      <ahyp:hlinkClr val="tx"/>
                    </a:ext>
                  </a:extLst>
                </a:hlinkClick>
              </a:rPr>
              <a:t>Freepik</a:t>
            </a:r>
            <a:r>
              <a:rPr lang="en" sz="1000">
                <a:solidFill>
                  <a:schemeClr val="dk1"/>
                </a:solidFill>
                <a:latin typeface="Roboto Condensed Light"/>
                <a:ea typeface="Roboto Condensed Light"/>
                <a:cs typeface="Roboto Condensed Light"/>
                <a:sym typeface="Roboto Condensed Light"/>
              </a:rPr>
              <a:t>. </a:t>
            </a:r>
            <a:endParaRPr sz="1000">
              <a:solidFill>
                <a:schemeClr val="dk1"/>
              </a:solidFill>
              <a:latin typeface="Roboto Condensed Light"/>
              <a:ea typeface="Roboto Condensed Light"/>
              <a:cs typeface="Roboto Condensed Light"/>
              <a:sym typeface="Roboto Condensed Light"/>
            </a:endParaRPr>
          </a:p>
          <a:p>
            <a:pPr indent="0" lvl="0" marL="0" rtl="0" algn="l">
              <a:lnSpc>
                <a:spcPct val="100000"/>
              </a:lnSpc>
              <a:spcBef>
                <a:spcPts val="300"/>
              </a:spcBef>
              <a:spcAft>
                <a:spcPts val="0"/>
              </a:spcAft>
              <a:buNone/>
            </a:pPr>
            <a:r>
              <a:rPr b="1" lang="en" sz="900">
                <a:solidFill>
                  <a:schemeClr val="dk1"/>
                </a:solidFill>
                <a:latin typeface="Roboto Condensed"/>
                <a:ea typeface="Roboto Condensed"/>
                <a:cs typeface="Roboto Condensed"/>
                <a:sym typeface="Roboto Condensed"/>
              </a:rPr>
              <a:t>Please keep this slide for attribution.</a:t>
            </a:r>
            <a:endParaRPr b="1" sz="900">
              <a:solidFill>
                <a:schemeClr val="dk1"/>
              </a:solidFill>
              <a:latin typeface="Roboto Condensed"/>
              <a:ea typeface="Roboto Condensed"/>
              <a:cs typeface="Roboto Condensed"/>
              <a:sym typeface="Roboto Condensed"/>
            </a:endParaRPr>
          </a:p>
          <a:p>
            <a:pPr indent="0" lvl="0" marL="0" rtl="0" algn="l">
              <a:lnSpc>
                <a:spcPct val="115000"/>
              </a:lnSpc>
              <a:spcBef>
                <a:spcPts val="300"/>
              </a:spcBef>
              <a:spcAft>
                <a:spcPts val="0"/>
              </a:spcAft>
              <a:buNone/>
            </a:pPr>
            <a:r>
              <a:t/>
            </a:r>
            <a:endParaRPr>
              <a:solidFill>
                <a:schemeClr val="dk1"/>
              </a:solidFill>
              <a:latin typeface="Roboto Condensed Light"/>
              <a:ea typeface="Roboto Condensed Light"/>
              <a:cs typeface="Roboto Condensed Light"/>
              <a:sym typeface="Roboto Condensed Light"/>
            </a:endParaRPr>
          </a:p>
          <a:p>
            <a:pPr indent="0" lvl="0" marL="0" rtl="0" algn="l">
              <a:spcBef>
                <a:spcPts val="0"/>
              </a:spcBef>
              <a:spcAft>
                <a:spcPts val="0"/>
              </a:spcAft>
              <a:buNone/>
            </a:pPr>
            <a:r>
              <a:t/>
            </a:r>
            <a:endParaRPr>
              <a:solidFill>
                <a:schemeClr val="dk1"/>
              </a:solidFill>
              <a:latin typeface="Roboto Condensed Light"/>
              <a:ea typeface="Roboto Condensed Light"/>
              <a:cs typeface="Roboto Condensed Light"/>
              <a:sym typeface="Roboto Condensed Light"/>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p:cSld name="CUSTOM_14">
    <p:bg>
      <p:bgPr>
        <a:blipFill>
          <a:blip r:embed="rId2">
            <a:alphaModFix/>
          </a:blip>
          <a:stretch>
            <a:fillRect/>
          </a:stretch>
        </a:blipFill>
      </p:bgPr>
    </p:bg>
    <p:spTree>
      <p:nvGrpSpPr>
        <p:cNvPr id="124" name="Shape 124"/>
        <p:cNvGrpSpPr/>
        <p:nvPr/>
      </p:nvGrpSpPr>
      <p:grpSpPr>
        <a:xfrm>
          <a:off x="0" y="0"/>
          <a:ext cx="0" cy="0"/>
          <a:chOff x="0" y="0"/>
          <a:chExt cx="0" cy="0"/>
        </a:xfrm>
      </p:grpSpPr>
      <p:sp>
        <p:nvSpPr>
          <p:cNvPr id="125" name="Google Shape;125;p24"/>
          <p:cNvSpPr txBox="1"/>
          <p:nvPr>
            <p:ph idx="1" type="body"/>
          </p:nvPr>
        </p:nvSpPr>
        <p:spPr>
          <a:xfrm>
            <a:off x="642050" y="2134800"/>
            <a:ext cx="5308200" cy="14760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rgbClr val="000000"/>
              </a:buClr>
              <a:buSzPts val="1200"/>
              <a:buChar char="●"/>
              <a:defRPr>
                <a:solidFill>
                  <a:srgbClr val="000000"/>
                </a:solidFill>
              </a:defRPr>
            </a:lvl1pPr>
            <a:lvl2pPr indent="-304800" lvl="1" marL="914400" rtl="0">
              <a:spcBef>
                <a:spcPts val="1600"/>
              </a:spcBef>
              <a:spcAft>
                <a:spcPts val="0"/>
              </a:spcAft>
              <a:buClr>
                <a:srgbClr val="000000"/>
              </a:buClr>
              <a:buSzPts val="1200"/>
              <a:buChar char="○"/>
              <a:defRPr>
                <a:solidFill>
                  <a:srgbClr val="000000"/>
                </a:solidFill>
              </a:defRPr>
            </a:lvl2pPr>
            <a:lvl3pPr indent="-304800" lvl="2" marL="1371600" rtl="0">
              <a:spcBef>
                <a:spcPts val="1600"/>
              </a:spcBef>
              <a:spcAft>
                <a:spcPts val="0"/>
              </a:spcAft>
              <a:buClr>
                <a:srgbClr val="000000"/>
              </a:buClr>
              <a:buSzPts val="1200"/>
              <a:buChar char="■"/>
              <a:defRPr>
                <a:solidFill>
                  <a:srgbClr val="000000"/>
                </a:solidFill>
              </a:defRPr>
            </a:lvl3pPr>
            <a:lvl4pPr indent="-304800" lvl="3" marL="1828800" rtl="0">
              <a:spcBef>
                <a:spcPts val="1600"/>
              </a:spcBef>
              <a:spcAft>
                <a:spcPts val="0"/>
              </a:spcAft>
              <a:buClr>
                <a:srgbClr val="000000"/>
              </a:buClr>
              <a:buSzPts val="1200"/>
              <a:buChar char="●"/>
              <a:defRPr>
                <a:solidFill>
                  <a:srgbClr val="000000"/>
                </a:solidFill>
              </a:defRPr>
            </a:lvl4pPr>
            <a:lvl5pPr indent="-304800" lvl="4" marL="2286000" rtl="0">
              <a:spcBef>
                <a:spcPts val="1600"/>
              </a:spcBef>
              <a:spcAft>
                <a:spcPts val="0"/>
              </a:spcAft>
              <a:buClr>
                <a:srgbClr val="000000"/>
              </a:buClr>
              <a:buSzPts val="1200"/>
              <a:buChar char="○"/>
              <a:defRPr>
                <a:solidFill>
                  <a:srgbClr val="000000"/>
                </a:solidFill>
              </a:defRPr>
            </a:lvl5pPr>
            <a:lvl6pPr indent="-304800" lvl="5" marL="2743200" rtl="0">
              <a:spcBef>
                <a:spcPts val="1600"/>
              </a:spcBef>
              <a:spcAft>
                <a:spcPts val="0"/>
              </a:spcAft>
              <a:buClr>
                <a:srgbClr val="000000"/>
              </a:buClr>
              <a:buSzPts val="1200"/>
              <a:buChar char="■"/>
              <a:defRPr>
                <a:solidFill>
                  <a:srgbClr val="000000"/>
                </a:solidFill>
              </a:defRPr>
            </a:lvl6pPr>
            <a:lvl7pPr indent="-304800" lvl="6" marL="3200400" rtl="0">
              <a:spcBef>
                <a:spcPts val="1600"/>
              </a:spcBef>
              <a:spcAft>
                <a:spcPts val="0"/>
              </a:spcAft>
              <a:buClr>
                <a:srgbClr val="000000"/>
              </a:buClr>
              <a:buSzPts val="1200"/>
              <a:buChar char="●"/>
              <a:defRPr>
                <a:solidFill>
                  <a:srgbClr val="000000"/>
                </a:solidFill>
              </a:defRPr>
            </a:lvl7pPr>
            <a:lvl8pPr indent="-304800" lvl="7" marL="3657600" rtl="0">
              <a:spcBef>
                <a:spcPts val="1600"/>
              </a:spcBef>
              <a:spcAft>
                <a:spcPts val="0"/>
              </a:spcAft>
              <a:buClr>
                <a:srgbClr val="000000"/>
              </a:buClr>
              <a:buSzPts val="1200"/>
              <a:buChar char="○"/>
              <a:defRPr>
                <a:solidFill>
                  <a:srgbClr val="000000"/>
                </a:solidFill>
              </a:defRPr>
            </a:lvl8pPr>
            <a:lvl9pPr indent="-304800" lvl="8" marL="4114800" rtl="0">
              <a:spcBef>
                <a:spcPts val="1600"/>
              </a:spcBef>
              <a:spcAft>
                <a:spcPts val="1600"/>
              </a:spcAft>
              <a:buClr>
                <a:srgbClr val="000000"/>
              </a:buClr>
              <a:buSzPts val="1200"/>
              <a:buChar char="■"/>
              <a:defRPr>
                <a:solidFill>
                  <a:srgbClr val="000000"/>
                </a:solidFill>
              </a:defRPr>
            </a:lvl9pPr>
          </a:lstStyle>
          <a:p/>
        </p:txBody>
      </p:sp>
      <p:sp>
        <p:nvSpPr>
          <p:cNvPr id="126" name="Google Shape;126;p24"/>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p:cSld name="CUSTOM_33">
    <p:bg>
      <p:bgPr>
        <a:noFill/>
      </p:bgPr>
    </p:bg>
    <p:spTree>
      <p:nvGrpSpPr>
        <p:cNvPr id="127" name="Shape 127"/>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1">
  <p:cSld name="CUSTOM_18">
    <p:bg>
      <p:bgPr>
        <a:blipFill>
          <a:blip r:embed="rId2">
            <a:alphaModFix/>
          </a:blip>
          <a:stretch>
            <a:fillRect/>
          </a:stretch>
        </a:blipFill>
      </p:bgPr>
    </p:bg>
    <p:spTree>
      <p:nvGrpSpPr>
        <p:cNvPr id="31" name="Shape 31"/>
        <p:cNvGrpSpPr/>
        <p:nvPr/>
      </p:nvGrpSpPr>
      <p:grpSpPr>
        <a:xfrm>
          <a:off x="0" y="0"/>
          <a:ext cx="0" cy="0"/>
          <a:chOff x="0" y="0"/>
          <a:chExt cx="0" cy="0"/>
        </a:xfrm>
      </p:grpSpPr>
      <p:sp>
        <p:nvSpPr>
          <p:cNvPr id="32" name="Google Shape;32;p4"/>
          <p:cNvSpPr txBox="1"/>
          <p:nvPr>
            <p:ph type="ctrTitle"/>
          </p:nvPr>
        </p:nvSpPr>
        <p:spPr>
          <a:xfrm flipH="1">
            <a:off x="1147650" y="3085150"/>
            <a:ext cx="5005500" cy="10221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3600"/>
              <a:buNone/>
              <a:defRPr sz="3600"/>
            </a:lvl1pPr>
            <a:lvl2pPr lvl="1" rtl="0">
              <a:spcBef>
                <a:spcPts val="0"/>
              </a:spcBef>
              <a:spcAft>
                <a:spcPts val="0"/>
              </a:spcAft>
              <a:buClr>
                <a:srgbClr val="FFFFFF"/>
              </a:buClr>
              <a:buSzPts val="6500"/>
              <a:buNone/>
              <a:defRPr sz="6500">
                <a:solidFill>
                  <a:srgbClr val="FFFFFF"/>
                </a:solidFill>
              </a:defRPr>
            </a:lvl2pPr>
            <a:lvl3pPr lvl="2" rtl="0">
              <a:spcBef>
                <a:spcPts val="0"/>
              </a:spcBef>
              <a:spcAft>
                <a:spcPts val="0"/>
              </a:spcAft>
              <a:buClr>
                <a:srgbClr val="FFFFFF"/>
              </a:buClr>
              <a:buSzPts val="6500"/>
              <a:buNone/>
              <a:defRPr sz="6500">
                <a:solidFill>
                  <a:srgbClr val="FFFFFF"/>
                </a:solidFill>
              </a:defRPr>
            </a:lvl3pPr>
            <a:lvl4pPr lvl="3" rtl="0">
              <a:spcBef>
                <a:spcPts val="0"/>
              </a:spcBef>
              <a:spcAft>
                <a:spcPts val="0"/>
              </a:spcAft>
              <a:buClr>
                <a:srgbClr val="FFFFFF"/>
              </a:buClr>
              <a:buSzPts val="6500"/>
              <a:buNone/>
              <a:defRPr sz="6500">
                <a:solidFill>
                  <a:srgbClr val="FFFFFF"/>
                </a:solidFill>
              </a:defRPr>
            </a:lvl4pPr>
            <a:lvl5pPr lvl="4" rtl="0">
              <a:spcBef>
                <a:spcPts val="0"/>
              </a:spcBef>
              <a:spcAft>
                <a:spcPts val="0"/>
              </a:spcAft>
              <a:buClr>
                <a:srgbClr val="FFFFFF"/>
              </a:buClr>
              <a:buSzPts val="6500"/>
              <a:buNone/>
              <a:defRPr sz="6500">
                <a:solidFill>
                  <a:srgbClr val="FFFFFF"/>
                </a:solidFill>
              </a:defRPr>
            </a:lvl5pPr>
            <a:lvl6pPr lvl="5" rtl="0">
              <a:spcBef>
                <a:spcPts val="0"/>
              </a:spcBef>
              <a:spcAft>
                <a:spcPts val="0"/>
              </a:spcAft>
              <a:buClr>
                <a:srgbClr val="FFFFFF"/>
              </a:buClr>
              <a:buSzPts val="6500"/>
              <a:buNone/>
              <a:defRPr sz="6500">
                <a:solidFill>
                  <a:srgbClr val="FFFFFF"/>
                </a:solidFill>
              </a:defRPr>
            </a:lvl6pPr>
            <a:lvl7pPr lvl="6" rtl="0">
              <a:spcBef>
                <a:spcPts val="0"/>
              </a:spcBef>
              <a:spcAft>
                <a:spcPts val="0"/>
              </a:spcAft>
              <a:buClr>
                <a:srgbClr val="FFFFFF"/>
              </a:buClr>
              <a:buSzPts val="6500"/>
              <a:buNone/>
              <a:defRPr sz="6500">
                <a:solidFill>
                  <a:srgbClr val="FFFFFF"/>
                </a:solidFill>
              </a:defRPr>
            </a:lvl7pPr>
            <a:lvl8pPr lvl="7" rtl="0">
              <a:spcBef>
                <a:spcPts val="0"/>
              </a:spcBef>
              <a:spcAft>
                <a:spcPts val="0"/>
              </a:spcAft>
              <a:buClr>
                <a:srgbClr val="FFFFFF"/>
              </a:buClr>
              <a:buSzPts val="6500"/>
              <a:buNone/>
              <a:defRPr sz="6500">
                <a:solidFill>
                  <a:srgbClr val="FFFFFF"/>
                </a:solidFill>
              </a:defRPr>
            </a:lvl8pPr>
            <a:lvl9pPr lvl="8" rtl="0">
              <a:spcBef>
                <a:spcPts val="0"/>
              </a:spcBef>
              <a:spcAft>
                <a:spcPts val="0"/>
              </a:spcAft>
              <a:buClr>
                <a:srgbClr val="FFFFFF"/>
              </a:buClr>
              <a:buSzPts val="6500"/>
              <a:buNone/>
              <a:defRPr sz="6500">
                <a:solidFill>
                  <a:srgbClr val="FFFFFF"/>
                </a:solidFill>
              </a:defRPr>
            </a:lvl9pPr>
          </a:lstStyle>
          <a:p/>
        </p:txBody>
      </p:sp>
      <p:sp>
        <p:nvSpPr>
          <p:cNvPr id="33" name="Google Shape;33;p4"/>
          <p:cNvSpPr txBox="1"/>
          <p:nvPr>
            <p:ph hasCustomPrompt="1" idx="2" type="title"/>
          </p:nvPr>
        </p:nvSpPr>
        <p:spPr>
          <a:xfrm flipH="1">
            <a:off x="1147579" y="2323850"/>
            <a:ext cx="2979300" cy="7545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9600"/>
              <a:buNone/>
              <a:defRPr sz="96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34" name="Google Shape;34;p4"/>
          <p:cNvSpPr txBox="1"/>
          <p:nvPr>
            <p:ph idx="1" type="subTitle"/>
          </p:nvPr>
        </p:nvSpPr>
        <p:spPr>
          <a:xfrm>
            <a:off x="1147575" y="4028959"/>
            <a:ext cx="4224900" cy="536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sz="11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p:cSld name="CUSTOM_12">
    <p:bg>
      <p:bgPr>
        <a:blipFill>
          <a:blip r:embed="rId2">
            <a:alphaModFix/>
          </a:blip>
          <a:stretch>
            <a:fillRect/>
          </a:stretch>
        </a:blipFill>
      </p:bgPr>
    </p:bg>
    <p:spTree>
      <p:nvGrpSpPr>
        <p:cNvPr id="35" name="Shape 35"/>
        <p:cNvGrpSpPr/>
        <p:nvPr/>
      </p:nvGrpSpPr>
      <p:grpSpPr>
        <a:xfrm>
          <a:off x="0" y="0"/>
          <a:ext cx="0" cy="0"/>
          <a:chOff x="0" y="0"/>
          <a:chExt cx="0" cy="0"/>
        </a:xfrm>
      </p:grpSpPr>
      <p:sp>
        <p:nvSpPr>
          <p:cNvPr id="36" name="Google Shape;36;p5"/>
          <p:cNvSpPr txBox="1"/>
          <p:nvPr>
            <p:ph type="ctrTitle"/>
          </p:nvPr>
        </p:nvSpPr>
        <p:spPr>
          <a:xfrm>
            <a:off x="2638350" y="376498"/>
            <a:ext cx="3867300" cy="20541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Clr>
                <a:srgbClr val="000000"/>
              </a:buClr>
              <a:buSzPts val="1600"/>
              <a:buNone/>
              <a:defRPr sz="1600">
                <a:solidFill>
                  <a:srgbClr val="000000"/>
                </a:solidFill>
              </a:defRPr>
            </a:lvl2pPr>
            <a:lvl3pPr lvl="2" rtl="0">
              <a:spcBef>
                <a:spcPts val="0"/>
              </a:spcBef>
              <a:spcAft>
                <a:spcPts val="0"/>
              </a:spcAft>
              <a:buClr>
                <a:srgbClr val="000000"/>
              </a:buClr>
              <a:buSzPts val="1600"/>
              <a:buNone/>
              <a:defRPr sz="1600">
                <a:solidFill>
                  <a:srgbClr val="000000"/>
                </a:solidFill>
              </a:defRPr>
            </a:lvl3pPr>
            <a:lvl4pPr lvl="3" rtl="0">
              <a:spcBef>
                <a:spcPts val="0"/>
              </a:spcBef>
              <a:spcAft>
                <a:spcPts val="0"/>
              </a:spcAft>
              <a:buClr>
                <a:srgbClr val="000000"/>
              </a:buClr>
              <a:buSzPts val="1600"/>
              <a:buNone/>
              <a:defRPr sz="1600">
                <a:solidFill>
                  <a:srgbClr val="000000"/>
                </a:solidFill>
              </a:defRPr>
            </a:lvl4pPr>
            <a:lvl5pPr lvl="4" rtl="0">
              <a:spcBef>
                <a:spcPts val="0"/>
              </a:spcBef>
              <a:spcAft>
                <a:spcPts val="0"/>
              </a:spcAft>
              <a:buClr>
                <a:srgbClr val="000000"/>
              </a:buClr>
              <a:buSzPts val="1600"/>
              <a:buNone/>
              <a:defRPr sz="1600">
                <a:solidFill>
                  <a:srgbClr val="000000"/>
                </a:solidFill>
              </a:defRPr>
            </a:lvl5pPr>
            <a:lvl6pPr lvl="5" rtl="0">
              <a:spcBef>
                <a:spcPts val="0"/>
              </a:spcBef>
              <a:spcAft>
                <a:spcPts val="0"/>
              </a:spcAft>
              <a:buClr>
                <a:srgbClr val="000000"/>
              </a:buClr>
              <a:buSzPts val="1600"/>
              <a:buNone/>
              <a:defRPr sz="1600">
                <a:solidFill>
                  <a:srgbClr val="000000"/>
                </a:solidFill>
              </a:defRPr>
            </a:lvl6pPr>
            <a:lvl7pPr lvl="6" rtl="0">
              <a:spcBef>
                <a:spcPts val="0"/>
              </a:spcBef>
              <a:spcAft>
                <a:spcPts val="0"/>
              </a:spcAft>
              <a:buClr>
                <a:srgbClr val="000000"/>
              </a:buClr>
              <a:buSzPts val="1600"/>
              <a:buNone/>
              <a:defRPr sz="1600">
                <a:solidFill>
                  <a:srgbClr val="000000"/>
                </a:solidFill>
              </a:defRPr>
            </a:lvl7pPr>
            <a:lvl8pPr lvl="7" rtl="0">
              <a:spcBef>
                <a:spcPts val="0"/>
              </a:spcBef>
              <a:spcAft>
                <a:spcPts val="0"/>
              </a:spcAft>
              <a:buClr>
                <a:srgbClr val="000000"/>
              </a:buClr>
              <a:buSzPts val="1600"/>
              <a:buNone/>
              <a:defRPr sz="1600">
                <a:solidFill>
                  <a:srgbClr val="000000"/>
                </a:solidFill>
              </a:defRPr>
            </a:lvl8pPr>
            <a:lvl9pPr lvl="8" rtl="0">
              <a:spcBef>
                <a:spcPts val="0"/>
              </a:spcBef>
              <a:spcAft>
                <a:spcPts val="0"/>
              </a:spcAft>
              <a:buClr>
                <a:srgbClr val="000000"/>
              </a:buClr>
              <a:buSzPts val="1600"/>
              <a:buNone/>
              <a:defRPr sz="1600">
                <a:solidFill>
                  <a:srgbClr val="000000"/>
                </a:solidFill>
              </a:defRPr>
            </a:lvl9pPr>
          </a:lstStyle>
          <a:p/>
        </p:txBody>
      </p:sp>
      <p:sp>
        <p:nvSpPr>
          <p:cNvPr id="37" name="Google Shape;37;p5"/>
          <p:cNvSpPr txBox="1"/>
          <p:nvPr>
            <p:ph idx="1" type="subTitle"/>
          </p:nvPr>
        </p:nvSpPr>
        <p:spPr>
          <a:xfrm>
            <a:off x="2459550" y="2314225"/>
            <a:ext cx="4224900" cy="1784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1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p:cSld name="CUSTOM_15">
    <p:bg>
      <p:bgPr>
        <a:blipFill>
          <a:blip r:embed="rId2">
            <a:alphaModFix/>
          </a:blip>
          <a:stretch>
            <a:fillRect/>
          </a:stretch>
        </a:blipFill>
      </p:bgPr>
    </p:bg>
    <p:spTree>
      <p:nvGrpSpPr>
        <p:cNvPr id="38" name="Shape 38"/>
        <p:cNvGrpSpPr/>
        <p:nvPr/>
      </p:nvGrpSpPr>
      <p:grpSpPr>
        <a:xfrm>
          <a:off x="0" y="0"/>
          <a:ext cx="0" cy="0"/>
          <a:chOff x="0" y="0"/>
          <a:chExt cx="0" cy="0"/>
        </a:xfrm>
      </p:grpSpPr>
      <p:sp>
        <p:nvSpPr>
          <p:cNvPr id="39" name="Google Shape;39;p6"/>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2">
  <p:cSld name="CUSTOM_21">
    <p:bg>
      <p:bgPr>
        <a:blipFill>
          <a:blip r:embed="rId2">
            <a:alphaModFix/>
          </a:blip>
          <a:stretch>
            <a:fillRect/>
          </a:stretch>
        </a:blipFill>
      </p:bgPr>
    </p:bg>
    <p:spTree>
      <p:nvGrpSpPr>
        <p:cNvPr id="40" name="Shape 40"/>
        <p:cNvGrpSpPr/>
        <p:nvPr/>
      </p:nvGrpSpPr>
      <p:grpSpPr>
        <a:xfrm>
          <a:off x="0" y="0"/>
          <a:ext cx="0" cy="0"/>
          <a:chOff x="0" y="0"/>
          <a:chExt cx="0" cy="0"/>
        </a:xfrm>
      </p:grpSpPr>
      <p:sp>
        <p:nvSpPr>
          <p:cNvPr id="41" name="Google Shape;41;p7"/>
          <p:cNvSpPr txBox="1"/>
          <p:nvPr>
            <p:ph type="ctrTitle"/>
          </p:nvPr>
        </p:nvSpPr>
        <p:spPr>
          <a:xfrm flipH="1">
            <a:off x="2747779" y="2635675"/>
            <a:ext cx="5195700" cy="19212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3600"/>
              <a:buNone/>
              <a:defRPr sz="3600"/>
            </a:lvl1pPr>
            <a:lvl2pPr lvl="1" rtl="0" algn="r">
              <a:spcBef>
                <a:spcPts val="0"/>
              </a:spcBef>
              <a:spcAft>
                <a:spcPts val="0"/>
              </a:spcAft>
              <a:buClr>
                <a:srgbClr val="FFFFFF"/>
              </a:buClr>
              <a:buSzPts val="6500"/>
              <a:buNone/>
              <a:defRPr sz="6500">
                <a:solidFill>
                  <a:srgbClr val="FFFFFF"/>
                </a:solidFill>
              </a:defRPr>
            </a:lvl2pPr>
            <a:lvl3pPr lvl="2" rtl="0" algn="r">
              <a:spcBef>
                <a:spcPts val="0"/>
              </a:spcBef>
              <a:spcAft>
                <a:spcPts val="0"/>
              </a:spcAft>
              <a:buClr>
                <a:srgbClr val="FFFFFF"/>
              </a:buClr>
              <a:buSzPts val="6500"/>
              <a:buNone/>
              <a:defRPr sz="6500">
                <a:solidFill>
                  <a:srgbClr val="FFFFFF"/>
                </a:solidFill>
              </a:defRPr>
            </a:lvl3pPr>
            <a:lvl4pPr lvl="3" rtl="0" algn="r">
              <a:spcBef>
                <a:spcPts val="0"/>
              </a:spcBef>
              <a:spcAft>
                <a:spcPts val="0"/>
              </a:spcAft>
              <a:buClr>
                <a:srgbClr val="FFFFFF"/>
              </a:buClr>
              <a:buSzPts val="6500"/>
              <a:buNone/>
              <a:defRPr sz="6500">
                <a:solidFill>
                  <a:srgbClr val="FFFFFF"/>
                </a:solidFill>
              </a:defRPr>
            </a:lvl4pPr>
            <a:lvl5pPr lvl="4" rtl="0" algn="r">
              <a:spcBef>
                <a:spcPts val="0"/>
              </a:spcBef>
              <a:spcAft>
                <a:spcPts val="0"/>
              </a:spcAft>
              <a:buClr>
                <a:srgbClr val="FFFFFF"/>
              </a:buClr>
              <a:buSzPts val="6500"/>
              <a:buNone/>
              <a:defRPr sz="6500">
                <a:solidFill>
                  <a:srgbClr val="FFFFFF"/>
                </a:solidFill>
              </a:defRPr>
            </a:lvl5pPr>
            <a:lvl6pPr lvl="5" rtl="0" algn="r">
              <a:spcBef>
                <a:spcPts val="0"/>
              </a:spcBef>
              <a:spcAft>
                <a:spcPts val="0"/>
              </a:spcAft>
              <a:buClr>
                <a:srgbClr val="FFFFFF"/>
              </a:buClr>
              <a:buSzPts val="6500"/>
              <a:buNone/>
              <a:defRPr sz="6500">
                <a:solidFill>
                  <a:srgbClr val="FFFFFF"/>
                </a:solidFill>
              </a:defRPr>
            </a:lvl6pPr>
            <a:lvl7pPr lvl="6" rtl="0" algn="r">
              <a:spcBef>
                <a:spcPts val="0"/>
              </a:spcBef>
              <a:spcAft>
                <a:spcPts val="0"/>
              </a:spcAft>
              <a:buClr>
                <a:srgbClr val="FFFFFF"/>
              </a:buClr>
              <a:buSzPts val="6500"/>
              <a:buNone/>
              <a:defRPr sz="6500">
                <a:solidFill>
                  <a:srgbClr val="FFFFFF"/>
                </a:solidFill>
              </a:defRPr>
            </a:lvl7pPr>
            <a:lvl8pPr lvl="7" rtl="0" algn="r">
              <a:spcBef>
                <a:spcPts val="0"/>
              </a:spcBef>
              <a:spcAft>
                <a:spcPts val="0"/>
              </a:spcAft>
              <a:buClr>
                <a:srgbClr val="FFFFFF"/>
              </a:buClr>
              <a:buSzPts val="6500"/>
              <a:buNone/>
              <a:defRPr sz="6500">
                <a:solidFill>
                  <a:srgbClr val="FFFFFF"/>
                </a:solidFill>
              </a:defRPr>
            </a:lvl8pPr>
            <a:lvl9pPr lvl="8" rtl="0" algn="r">
              <a:spcBef>
                <a:spcPts val="0"/>
              </a:spcBef>
              <a:spcAft>
                <a:spcPts val="0"/>
              </a:spcAft>
              <a:buClr>
                <a:srgbClr val="FFFFFF"/>
              </a:buClr>
              <a:buSzPts val="6500"/>
              <a:buNone/>
              <a:defRPr sz="6500">
                <a:solidFill>
                  <a:srgbClr val="FFFFFF"/>
                </a:solidFill>
              </a:defRPr>
            </a:lvl9pPr>
          </a:lstStyle>
          <a:p/>
        </p:txBody>
      </p:sp>
      <p:sp>
        <p:nvSpPr>
          <p:cNvPr id="42" name="Google Shape;42;p7"/>
          <p:cNvSpPr txBox="1"/>
          <p:nvPr>
            <p:ph hasCustomPrompt="1" idx="2" type="title"/>
          </p:nvPr>
        </p:nvSpPr>
        <p:spPr>
          <a:xfrm flipH="1">
            <a:off x="4964179" y="2323850"/>
            <a:ext cx="2979300" cy="7545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9600"/>
              <a:buNone/>
              <a:defRPr sz="9600"/>
            </a:lvl1pPr>
            <a:lvl2pPr lvl="1"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43" name="Google Shape;43;p7"/>
          <p:cNvSpPr txBox="1"/>
          <p:nvPr>
            <p:ph idx="1" type="subTitle"/>
          </p:nvPr>
        </p:nvSpPr>
        <p:spPr>
          <a:xfrm>
            <a:off x="3718579" y="4030481"/>
            <a:ext cx="4224900" cy="536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200"/>
              <a:buNone/>
              <a:defRPr sz="11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 photo">
  <p:cSld name="CUSTOM_23">
    <p:bg>
      <p:bgPr>
        <a:blipFill>
          <a:blip r:embed="rId2">
            <a:alphaModFix/>
          </a:blip>
          <a:stretch>
            <a:fillRect/>
          </a:stretch>
        </a:blipFill>
      </p:bgPr>
    </p:bg>
    <p:spTree>
      <p:nvGrpSpPr>
        <p:cNvPr id="44" name="Shape 44"/>
        <p:cNvGrpSpPr/>
        <p:nvPr/>
      </p:nvGrpSpPr>
      <p:grpSpPr>
        <a:xfrm>
          <a:off x="0" y="0"/>
          <a:ext cx="0" cy="0"/>
          <a:chOff x="0" y="0"/>
          <a:chExt cx="0" cy="0"/>
        </a:xfrm>
      </p:grpSpPr>
      <p:sp>
        <p:nvSpPr>
          <p:cNvPr id="45" name="Google Shape;45;p8"/>
          <p:cNvSpPr txBox="1"/>
          <p:nvPr>
            <p:ph type="ctrTitle"/>
          </p:nvPr>
        </p:nvSpPr>
        <p:spPr>
          <a:xfrm>
            <a:off x="1600733" y="985228"/>
            <a:ext cx="2673600" cy="20541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000"/>
              <a:buNone/>
              <a:defRPr sz="2000"/>
            </a:lvl1pPr>
            <a:lvl2pPr lvl="1" rtl="0" algn="r">
              <a:spcBef>
                <a:spcPts val="0"/>
              </a:spcBef>
              <a:spcAft>
                <a:spcPts val="0"/>
              </a:spcAft>
              <a:buClr>
                <a:srgbClr val="000000"/>
              </a:buClr>
              <a:buSzPts val="2000"/>
              <a:buNone/>
              <a:defRPr sz="2000">
                <a:solidFill>
                  <a:srgbClr val="000000"/>
                </a:solidFill>
              </a:defRPr>
            </a:lvl2pPr>
            <a:lvl3pPr lvl="2" rtl="0" algn="r">
              <a:spcBef>
                <a:spcPts val="0"/>
              </a:spcBef>
              <a:spcAft>
                <a:spcPts val="0"/>
              </a:spcAft>
              <a:buClr>
                <a:srgbClr val="000000"/>
              </a:buClr>
              <a:buSzPts val="2000"/>
              <a:buNone/>
              <a:defRPr sz="2000">
                <a:solidFill>
                  <a:srgbClr val="000000"/>
                </a:solidFill>
              </a:defRPr>
            </a:lvl3pPr>
            <a:lvl4pPr lvl="3" rtl="0" algn="r">
              <a:spcBef>
                <a:spcPts val="0"/>
              </a:spcBef>
              <a:spcAft>
                <a:spcPts val="0"/>
              </a:spcAft>
              <a:buClr>
                <a:srgbClr val="000000"/>
              </a:buClr>
              <a:buSzPts val="2000"/>
              <a:buNone/>
              <a:defRPr sz="2000">
                <a:solidFill>
                  <a:srgbClr val="000000"/>
                </a:solidFill>
              </a:defRPr>
            </a:lvl4pPr>
            <a:lvl5pPr lvl="4" rtl="0" algn="r">
              <a:spcBef>
                <a:spcPts val="0"/>
              </a:spcBef>
              <a:spcAft>
                <a:spcPts val="0"/>
              </a:spcAft>
              <a:buClr>
                <a:srgbClr val="000000"/>
              </a:buClr>
              <a:buSzPts val="2000"/>
              <a:buNone/>
              <a:defRPr sz="2000">
                <a:solidFill>
                  <a:srgbClr val="000000"/>
                </a:solidFill>
              </a:defRPr>
            </a:lvl5pPr>
            <a:lvl6pPr lvl="5" rtl="0" algn="r">
              <a:spcBef>
                <a:spcPts val="0"/>
              </a:spcBef>
              <a:spcAft>
                <a:spcPts val="0"/>
              </a:spcAft>
              <a:buClr>
                <a:srgbClr val="000000"/>
              </a:buClr>
              <a:buSzPts val="2000"/>
              <a:buNone/>
              <a:defRPr sz="2000">
                <a:solidFill>
                  <a:srgbClr val="000000"/>
                </a:solidFill>
              </a:defRPr>
            </a:lvl6pPr>
            <a:lvl7pPr lvl="6" rtl="0" algn="r">
              <a:spcBef>
                <a:spcPts val="0"/>
              </a:spcBef>
              <a:spcAft>
                <a:spcPts val="0"/>
              </a:spcAft>
              <a:buClr>
                <a:srgbClr val="000000"/>
              </a:buClr>
              <a:buSzPts val="2000"/>
              <a:buNone/>
              <a:defRPr sz="2000">
                <a:solidFill>
                  <a:srgbClr val="000000"/>
                </a:solidFill>
              </a:defRPr>
            </a:lvl7pPr>
            <a:lvl8pPr lvl="7" rtl="0" algn="r">
              <a:spcBef>
                <a:spcPts val="0"/>
              </a:spcBef>
              <a:spcAft>
                <a:spcPts val="0"/>
              </a:spcAft>
              <a:buClr>
                <a:srgbClr val="000000"/>
              </a:buClr>
              <a:buSzPts val="2000"/>
              <a:buNone/>
              <a:defRPr sz="2000">
                <a:solidFill>
                  <a:srgbClr val="000000"/>
                </a:solidFill>
              </a:defRPr>
            </a:lvl8pPr>
            <a:lvl9pPr lvl="8" rtl="0" algn="r">
              <a:spcBef>
                <a:spcPts val="0"/>
              </a:spcBef>
              <a:spcAft>
                <a:spcPts val="0"/>
              </a:spcAft>
              <a:buClr>
                <a:srgbClr val="000000"/>
              </a:buClr>
              <a:buSzPts val="2000"/>
              <a:buNone/>
              <a:defRPr sz="2000">
                <a:solidFill>
                  <a:srgbClr val="000000"/>
                </a:solidFill>
              </a:defRPr>
            </a:lvl9pPr>
          </a:lstStyle>
          <a:p/>
        </p:txBody>
      </p:sp>
      <p:sp>
        <p:nvSpPr>
          <p:cNvPr id="46" name="Google Shape;46;p8"/>
          <p:cNvSpPr txBox="1"/>
          <p:nvPr>
            <p:ph idx="1" type="subTitle"/>
          </p:nvPr>
        </p:nvSpPr>
        <p:spPr>
          <a:xfrm>
            <a:off x="1179233" y="3058425"/>
            <a:ext cx="3095100" cy="1784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100"/>
              <a:buNone/>
              <a:defRPr sz="1100">
                <a:solidFill>
                  <a:srgbClr val="000000"/>
                </a:solidFill>
              </a:defRPr>
            </a:lvl1pPr>
            <a:lvl2pPr lvl="1" rtl="0" algn="r">
              <a:lnSpc>
                <a:spcPct val="100000"/>
              </a:lnSpc>
              <a:spcBef>
                <a:spcPts val="0"/>
              </a:spcBef>
              <a:spcAft>
                <a:spcPts val="0"/>
              </a:spcAft>
              <a:buSzPts val="1100"/>
              <a:buNone/>
              <a:defRPr sz="1100"/>
            </a:lvl2pPr>
            <a:lvl3pPr lvl="2" rtl="0" algn="r">
              <a:lnSpc>
                <a:spcPct val="100000"/>
              </a:lnSpc>
              <a:spcBef>
                <a:spcPts val="0"/>
              </a:spcBef>
              <a:spcAft>
                <a:spcPts val="0"/>
              </a:spcAft>
              <a:buSzPts val="1100"/>
              <a:buNone/>
              <a:defRPr sz="1100"/>
            </a:lvl3pPr>
            <a:lvl4pPr lvl="3" rtl="0" algn="r">
              <a:lnSpc>
                <a:spcPct val="100000"/>
              </a:lnSpc>
              <a:spcBef>
                <a:spcPts val="0"/>
              </a:spcBef>
              <a:spcAft>
                <a:spcPts val="0"/>
              </a:spcAft>
              <a:buSzPts val="1100"/>
              <a:buNone/>
              <a:defRPr sz="1100"/>
            </a:lvl4pPr>
            <a:lvl5pPr lvl="4" rtl="0" algn="r">
              <a:lnSpc>
                <a:spcPct val="100000"/>
              </a:lnSpc>
              <a:spcBef>
                <a:spcPts val="0"/>
              </a:spcBef>
              <a:spcAft>
                <a:spcPts val="0"/>
              </a:spcAft>
              <a:buSzPts val="1100"/>
              <a:buNone/>
              <a:defRPr sz="1100"/>
            </a:lvl5pPr>
            <a:lvl6pPr lvl="5" rtl="0" algn="r">
              <a:lnSpc>
                <a:spcPct val="100000"/>
              </a:lnSpc>
              <a:spcBef>
                <a:spcPts val="0"/>
              </a:spcBef>
              <a:spcAft>
                <a:spcPts val="0"/>
              </a:spcAft>
              <a:buSzPts val="1100"/>
              <a:buNone/>
              <a:defRPr sz="1100"/>
            </a:lvl6pPr>
            <a:lvl7pPr lvl="6" rtl="0" algn="r">
              <a:lnSpc>
                <a:spcPct val="100000"/>
              </a:lnSpc>
              <a:spcBef>
                <a:spcPts val="0"/>
              </a:spcBef>
              <a:spcAft>
                <a:spcPts val="0"/>
              </a:spcAft>
              <a:buSzPts val="1100"/>
              <a:buNone/>
              <a:defRPr sz="1100"/>
            </a:lvl7pPr>
            <a:lvl8pPr lvl="7" rtl="0" algn="r">
              <a:lnSpc>
                <a:spcPct val="100000"/>
              </a:lnSpc>
              <a:spcBef>
                <a:spcPts val="0"/>
              </a:spcBef>
              <a:spcAft>
                <a:spcPts val="0"/>
              </a:spcAft>
              <a:buSzPts val="1100"/>
              <a:buNone/>
              <a:defRPr sz="1100"/>
            </a:lvl8pPr>
            <a:lvl9pPr lvl="8" rtl="0" algn="r">
              <a:lnSpc>
                <a:spcPct val="100000"/>
              </a:lnSpc>
              <a:spcBef>
                <a:spcPts val="0"/>
              </a:spcBef>
              <a:spcAft>
                <a:spcPts val="0"/>
              </a:spcAft>
              <a:buSzPts val="1100"/>
              <a:buNone/>
              <a:defRPr sz="1100"/>
            </a:lvl9pPr>
          </a:lstStyle>
          <a:p/>
        </p:txBody>
      </p:sp>
      <p:sp>
        <p:nvSpPr>
          <p:cNvPr id="47" name="Google Shape;47;p8"/>
          <p:cNvSpPr txBox="1"/>
          <p:nvPr>
            <p:ph idx="2" type="ctrTitle"/>
          </p:nvPr>
        </p:nvSpPr>
        <p:spPr>
          <a:xfrm>
            <a:off x="1932090"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p:cSld name="CUSTOM_26">
    <p:bg>
      <p:bgPr>
        <a:blipFill>
          <a:blip r:embed="rId2">
            <a:alphaModFix/>
          </a:blip>
          <a:stretch>
            <a:fillRect/>
          </a:stretch>
        </a:blipFill>
      </p:bgPr>
    </p:bg>
    <p:spTree>
      <p:nvGrpSpPr>
        <p:cNvPr id="48" name="Shape 48"/>
        <p:cNvGrpSpPr/>
        <p:nvPr/>
      </p:nvGrpSpPr>
      <p:grpSpPr>
        <a:xfrm>
          <a:off x="0" y="0"/>
          <a:ext cx="0" cy="0"/>
          <a:chOff x="0" y="0"/>
          <a:chExt cx="0" cy="0"/>
        </a:xfrm>
      </p:grpSpPr>
      <p:sp>
        <p:nvSpPr>
          <p:cNvPr id="49" name="Google Shape;49;p9"/>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
        <p:nvSpPr>
          <p:cNvPr id="50" name="Google Shape;50;p9"/>
          <p:cNvSpPr txBox="1"/>
          <p:nvPr>
            <p:ph hasCustomPrompt="1" idx="2" type="title"/>
          </p:nvPr>
        </p:nvSpPr>
        <p:spPr>
          <a:xfrm>
            <a:off x="1086651" y="1475125"/>
            <a:ext cx="1795200" cy="7545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4800"/>
              <a:buNone/>
              <a:defRPr sz="60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51" name="Google Shape;51;p9"/>
          <p:cNvSpPr txBox="1"/>
          <p:nvPr>
            <p:ph idx="1" type="subTitle"/>
          </p:nvPr>
        </p:nvSpPr>
        <p:spPr>
          <a:xfrm flipH="1">
            <a:off x="3481677" y="1666454"/>
            <a:ext cx="3264900" cy="336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100"/>
              <a:buNone/>
              <a:defRPr sz="1100"/>
            </a:lvl1pPr>
            <a:lvl2pPr lvl="1" rtl="0" algn="r">
              <a:lnSpc>
                <a:spcPct val="100000"/>
              </a:lnSpc>
              <a:spcBef>
                <a:spcPts val="0"/>
              </a:spcBef>
              <a:spcAft>
                <a:spcPts val="0"/>
              </a:spcAft>
              <a:buSzPts val="1100"/>
              <a:buNone/>
              <a:defRPr sz="1100"/>
            </a:lvl2pPr>
            <a:lvl3pPr lvl="2" rtl="0" algn="r">
              <a:lnSpc>
                <a:spcPct val="100000"/>
              </a:lnSpc>
              <a:spcBef>
                <a:spcPts val="0"/>
              </a:spcBef>
              <a:spcAft>
                <a:spcPts val="0"/>
              </a:spcAft>
              <a:buSzPts val="1100"/>
              <a:buNone/>
              <a:defRPr sz="1100"/>
            </a:lvl3pPr>
            <a:lvl4pPr lvl="3" rtl="0" algn="r">
              <a:lnSpc>
                <a:spcPct val="100000"/>
              </a:lnSpc>
              <a:spcBef>
                <a:spcPts val="0"/>
              </a:spcBef>
              <a:spcAft>
                <a:spcPts val="0"/>
              </a:spcAft>
              <a:buSzPts val="1100"/>
              <a:buNone/>
              <a:defRPr sz="1100"/>
            </a:lvl4pPr>
            <a:lvl5pPr lvl="4" rtl="0" algn="r">
              <a:lnSpc>
                <a:spcPct val="100000"/>
              </a:lnSpc>
              <a:spcBef>
                <a:spcPts val="0"/>
              </a:spcBef>
              <a:spcAft>
                <a:spcPts val="0"/>
              </a:spcAft>
              <a:buSzPts val="1100"/>
              <a:buNone/>
              <a:defRPr sz="1100"/>
            </a:lvl5pPr>
            <a:lvl6pPr lvl="5" rtl="0" algn="r">
              <a:lnSpc>
                <a:spcPct val="100000"/>
              </a:lnSpc>
              <a:spcBef>
                <a:spcPts val="0"/>
              </a:spcBef>
              <a:spcAft>
                <a:spcPts val="0"/>
              </a:spcAft>
              <a:buSzPts val="1100"/>
              <a:buNone/>
              <a:defRPr sz="1100"/>
            </a:lvl6pPr>
            <a:lvl7pPr lvl="6" rtl="0" algn="r">
              <a:lnSpc>
                <a:spcPct val="100000"/>
              </a:lnSpc>
              <a:spcBef>
                <a:spcPts val="0"/>
              </a:spcBef>
              <a:spcAft>
                <a:spcPts val="0"/>
              </a:spcAft>
              <a:buSzPts val="1100"/>
              <a:buNone/>
              <a:defRPr sz="1100"/>
            </a:lvl7pPr>
            <a:lvl8pPr lvl="7" rtl="0" algn="r">
              <a:lnSpc>
                <a:spcPct val="100000"/>
              </a:lnSpc>
              <a:spcBef>
                <a:spcPts val="0"/>
              </a:spcBef>
              <a:spcAft>
                <a:spcPts val="0"/>
              </a:spcAft>
              <a:buSzPts val="1100"/>
              <a:buNone/>
              <a:defRPr sz="1100"/>
            </a:lvl8pPr>
            <a:lvl9pPr lvl="8" rtl="0" algn="r">
              <a:lnSpc>
                <a:spcPct val="100000"/>
              </a:lnSpc>
              <a:spcBef>
                <a:spcPts val="0"/>
              </a:spcBef>
              <a:spcAft>
                <a:spcPts val="0"/>
              </a:spcAft>
              <a:buSzPts val="1100"/>
              <a:buNone/>
              <a:defRPr sz="1100"/>
            </a:lvl9pPr>
          </a:lstStyle>
          <a:p/>
        </p:txBody>
      </p:sp>
      <p:sp>
        <p:nvSpPr>
          <p:cNvPr id="52" name="Google Shape;52;p9"/>
          <p:cNvSpPr txBox="1"/>
          <p:nvPr>
            <p:ph hasCustomPrompt="1" idx="3" type="title"/>
          </p:nvPr>
        </p:nvSpPr>
        <p:spPr>
          <a:xfrm>
            <a:off x="2298451" y="2475350"/>
            <a:ext cx="1763700" cy="7545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4800"/>
              <a:buNone/>
              <a:defRPr sz="60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53" name="Google Shape;53;p9"/>
          <p:cNvSpPr txBox="1"/>
          <p:nvPr>
            <p:ph idx="4" type="subTitle"/>
          </p:nvPr>
        </p:nvSpPr>
        <p:spPr>
          <a:xfrm flipH="1">
            <a:off x="4568051" y="2688425"/>
            <a:ext cx="3264900" cy="336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100"/>
              <a:buNone/>
              <a:defRPr sz="1100"/>
            </a:lvl1pPr>
            <a:lvl2pPr lvl="1" rtl="0" algn="r">
              <a:lnSpc>
                <a:spcPct val="100000"/>
              </a:lnSpc>
              <a:spcBef>
                <a:spcPts val="0"/>
              </a:spcBef>
              <a:spcAft>
                <a:spcPts val="0"/>
              </a:spcAft>
              <a:buSzPts val="1100"/>
              <a:buNone/>
              <a:defRPr sz="1100"/>
            </a:lvl2pPr>
            <a:lvl3pPr lvl="2" rtl="0" algn="r">
              <a:lnSpc>
                <a:spcPct val="100000"/>
              </a:lnSpc>
              <a:spcBef>
                <a:spcPts val="0"/>
              </a:spcBef>
              <a:spcAft>
                <a:spcPts val="0"/>
              </a:spcAft>
              <a:buSzPts val="1100"/>
              <a:buNone/>
              <a:defRPr sz="1100"/>
            </a:lvl3pPr>
            <a:lvl4pPr lvl="3" rtl="0" algn="r">
              <a:lnSpc>
                <a:spcPct val="100000"/>
              </a:lnSpc>
              <a:spcBef>
                <a:spcPts val="0"/>
              </a:spcBef>
              <a:spcAft>
                <a:spcPts val="0"/>
              </a:spcAft>
              <a:buSzPts val="1100"/>
              <a:buNone/>
              <a:defRPr sz="1100"/>
            </a:lvl4pPr>
            <a:lvl5pPr lvl="4" rtl="0" algn="r">
              <a:lnSpc>
                <a:spcPct val="100000"/>
              </a:lnSpc>
              <a:spcBef>
                <a:spcPts val="0"/>
              </a:spcBef>
              <a:spcAft>
                <a:spcPts val="0"/>
              </a:spcAft>
              <a:buSzPts val="1100"/>
              <a:buNone/>
              <a:defRPr sz="1100"/>
            </a:lvl5pPr>
            <a:lvl6pPr lvl="5" rtl="0" algn="r">
              <a:lnSpc>
                <a:spcPct val="100000"/>
              </a:lnSpc>
              <a:spcBef>
                <a:spcPts val="0"/>
              </a:spcBef>
              <a:spcAft>
                <a:spcPts val="0"/>
              </a:spcAft>
              <a:buSzPts val="1100"/>
              <a:buNone/>
              <a:defRPr sz="1100"/>
            </a:lvl6pPr>
            <a:lvl7pPr lvl="6" rtl="0" algn="r">
              <a:lnSpc>
                <a:spcPct val="100000"/>
              </a:lnSpc>
              <a:spcBef>
                <a:spcPts val="0"/>
              </a:spcBef>
              <a:spcAft>
                <a:spcPts val="0"/>
              </a:spcAft>
              <a:buSzPts val="1100"/>
              <a:buNone/>
              <a:defRPr sz="1100"/>
            </a:lvl7pPr>
            <a:lvl8pPr lvl="7" rtl="0" algn="r">
              <a:lnSpc>
                <a:spcPct val="100000"/>
              </a:lnSpc>
              <a:spcBef>
                <a:spcPts val="0"/>
              </a:spcBef>
              <a:spcAft>
                <a:spcPts val="0"/>
              </a:spcAft>
              <a:buSzPts val="1100"/>
              <a:buNone/>
              <a:defRPr sz="1100"/>
            </a:lvl8pPr>
            <a:lvl9pPr lvl="8" rtl="0" algn="r">
              <a:lnSpc>
                <a:spcPct val="100000"/>
              </a:lnSpc>
              <a:spcBef>
                <a:spcPts val="0"/>
              </a:spcBef>
              <a:spcAft>
                <a:spcPts val="0"/>
              </a:spcAft>
              <a:buSzPts val="1100"/>
              <a:buNone/>
              <a:defRPr sz="1100"/>
            </a:lvl9pPr>
          </a:lstStyle>
          <a:p/>
        </p:txBody>
      </p:sp>
      <p:sp>
        <p:nvSpPr>
          <p:cNvPr id="54" name="Google Shape;54;p9"/>
          <p:cNvSpPr txBox="1"/>
          <p:nvPr>
            <p:ph hasCustomPrompt="1" idx="5" type="title"/>
          </p:nvPr>
        </p:nvSpPr>
        <p:spPr>
          <a:xfrm>
            <a:off x="3353176" y="3513625"/>
            <a:ext cx="1795200" cy="7545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4800"/>
              <a:buNone/>
              <a:defRPr sz="60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55" name="Google Shape;55;p9"/>
          <p:cNvSpPr txBox="1"/>
          <p:nvPr>
            <p:ph idx="6" type="subTitle"/>
          </p:nvPr>
        </p:nvSpPr>
        <p:spPr>
          <a:xfrm flipH="1">
            <a:off x="5671490" y="3709941"/>
            <a:ext cx="3264900" cy="336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100"/>
              <a:buNone/>
              <a:defRPr sz="1100"/>
            </a:lvl1pPr>
            <a:lvl2pPr lvl="1" rtl="0" algn="r">
              <a:lnSpc>
                <a:spcPct val="100000"/>
              </a:lnSpc>
              <a:spcBef>
                <a:spcPts val="0"/>
              </a:spcBef>
              <a:spcAft>
                <a:spcPts val="0"/>
              </a:spcAft>
              <a:buSzPts val="1100"/>
              <a:buNone/>
              <a:defRPr sz="1100"/>
            </a:lvl2pPr>
            <a:lvl3pPr lvl="2" rtl="0" algn="r">
              <a:lnSpc>
                <a:spcPct val="100000"/>
              </a:lnSpc>
              <a:spcBef>
                <a:spcPts val="0"/>
              </a:spcBef>
              <a:spcAft>
                <a:spcPts val="0"/>
              </a:spcAft>
              <a:buSzPts val="1100"/>
              <a:buNone/>
              <a:defRPr sz="1100"/>
            </a:lvl3pPr>
            <a:lvl4pPr lvl="3" rtl="0" algn="r">
              <a:lnSpc>
                <a:spcPct val="100000"/>
              </a:lnSpc>
              <a:spcBef>
                <a:spcPts val="0"/>
              </a:spcBef>
              <a:spcAft>
                <a:spcPts val="0"/>
              </a:spcAft>
              <a:buSzPts val="1100"/>
              <a:buNone/>
              <a:defRPr sz="1100"/>
            </a:lvl4pPr>
            <a:lvl5pPr lvl="4" rtl="0" algn="r">
              <a:lnSpc>
                <a:spcPct val="100000"/>
              </a:lnSpc>
              <a:spcBef>
                <a:spcPts val="0"/>
              </a:spcBef>
              <a:spcAft>
                <a:spcPts val="0"/>
              </a:spcAft>
              <a:buSzPts val="1100"/>
              <a:buNone/>
              <a:defRPr sz="1100"/>
            </a:lvl5pPr>
            <a:lvl6pPr lvl="5" rtl="0" algn="r">
              <a:lnSpc>
                <a:spcPct val="100000"/>
              </a:lnSpc>
              <a:spcBef>
                <a:spcPts val="0"/>
              </a:spcBef>
              <a:spcAft>
                <a:spcPts val="0"/>
              </a:spcAft>
              <a:buSzPts val="1100"/>
              <a:buNone/>
              <a:defRPr sz="1100"/>
            </a:lvl6pPr>
            <a:lvl7pPr lvl="6" rtl="0" algn="r">
              <a:lnSpc>
                <a:spcPct val="100000"/>
              </a:lnSpc>
              <a:spcBef>
                <a:spcPts val="0"/>
              </a:spcBef>
              <a:spcAft>
                <a:spcPts val="0"/>
              </a:spcAft>
              <a:buSzPts val="1100"/>
              <a:buNone/>
              <a:defRPr sz="1100"/>
            </a:lvl7pPr>
            <a:lvl8pPr lvl="7" rtl="0" algn="r">
              <a:lnSpc>
                <a:spcPct val="100000"/>
              </a:lnSpc>
              <a:spcBef>
                <a:spcPts val="0"/>
              </a:spcBef>
              <a:spcAft>
                <a:spcPts val="0"/>
              </a:spcAft>
              <a:buSzPts val="1100"/>
              <a:buNone/>
              <a:defRPr sz="1100"/>
            </a:lvl8pPr>
            <a:lvl9pPr lvl="8" rtl="0" algn="r">
              <a:lnSpc>
                <a:spcPct val="100000"/>
              </a:lnSpc>
              <a:spcBef>
                <a:spcPts val="0"/>
              </a:spcBef>
              <a:spcAft>
                <a:spcPts val="0"/>
              </a:spcAft>
              <a:buSzPts val="1100"/>
              <a:buNone/>
              <a:defRPr sz="11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p:cSld name="CUSTOM_24">
    <p:bg>
      <p:bgPr>
        <a:blipFill>
          <a:blip r:embed="rId2">
            <a:alphaModFix/>
          </a:blip>
          <a:stretch>
            <a:fillRect/>
          </a:stretch>
        </a:blipFill>
      </p:bgPr>
    </p:bg>
    <p:spTree>
      <p:nvGrpSpPr>
        <p:cNvPr id="56" name="Shape 56"/>
        <p:cNvGrpSpPr/>
        <p:nvPr/>
      </p:nvGrpSpPr>
      <p:grpSpPr>
        <a:xfrm>
          <a:off x="0" y="0"/>
          <a:ext cx="0" cy="0"/>
          <a:chOff x="0" y="0"/>
          <a:chExt cx="0" cy="0"/>
        </a:xfrm>
      </p:grpSpPr>
      <p:sp>
        <p:nvSpPr>
          <p:cNvPr id="57" name="Google Shape;57;p10"/>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
        <p:nvSpPr>
          <p:cNvPr id="58" name="Google Shape;58;p10"/>
          <p:cNvSpPr txBox="1"/>
          <p:nvPr>
            <p:ph idx="2" type="ctrTitle"/>
          </p:nvPr>
        </p:nvSpPr>
        <p:spPr>
          <a:xfrm>
            <a:off x="561600" y="2804713"/>
            <a:ext cx="26736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spcBef>
                <a:spcPts val="0"/>
              </a:spcBef>
              <a:spcAft>
                <a:spcPts val="0"/>
              </a:spcAft>
              <a:buClr>
                <a:srgbClr val="000000"/>
              </a:buClr>
              <a:buSzPts val="1800"/>
              <a:buNone/>
              <a:defRPr sz="1800">
                <a:solidFill>
                  <a:srgbClr val="000000"/>
                </a:solidFill>
              </a:defRPr>
            </a:lvl2pPr>
            <a:lvl3pPr lvl="2" rtl="0">
              <a:spcBef>
                <a:spcPts val="0"/>
              </a:spcBef>
              <a:spcAft>
                <a:spcPts val="0"/>
              </a:spcAft>
              <a:buClr>
                <a:srgbClr val="000000"/>
              </a:buClr>
              <a:buSzPts val="1800"/>
              <a:buNone/>
              <a:defRPr sz="1800">
                <a:solidFill>
                  <a:srgbClr val="000000"/>
                </a:solidFill>
              </a:defRPr>
            </a:lvl3pPr>
            <a:lvl4pPr lvl="3" rtl="0">
              <a:spcBef>
                <a:spcPts val="0"/>
              </a:spcBef>
              <a:spcAft>
                <a:spcPts val="0"/>
              </a:spcAft>
              <a:buClr>
                <a:srgbClr val="000000"/>
              </a:buClr>
              <a:buSzPts val="1800"/>
              <a:buNone/>
              <a:defRPr sz="1800">
                <a:solidFill>
                  <a:srgbClr val="000000"/>
                </a:solidFill>
              </a:defRPr>
            </a:lvl4pPr>
            <a:lvl5pPr lvl="4" rtl="0">
              <a:spcBef>
                <a:spcPts val="0"/>
              </a:spcBef>
              <a:spcAft>
                <a:spcPts val="0"/>
              </a:spcAft>
              <a:buClr>
                <a:srgbClr val="000000"/>
              </a:buClr>
              <a:buSzPts val="1800"/>
              <a:buNone/>
              <a:defRPr sz="1800">
                <a:solidFill>
                  <a:srgbClr val="000000"/>
                </a:solidFill>
              </a:defRPr>
            </a:lvl5pPr>
            <a:lvl6pPr lvl="5" rtl="0">
              <a:spcBef>
                <a:spcPts val="0"/>
              </a:spcBef>
              <a:spcAft>
                <a:spcPts val="0"/>
              </a:spcAft>
              <a:buClr>
                <a:srgbClr val="000000"/>
              </a:buClr>
              <a:buSzPts val="1800"/>
              <a:buNone/>
              <a:defRPr sz="1800">
                <a:solidFill>
                  <a:srgbClr val="000000"/>
                </a:solidFill>
              </a:defRPr>
            </a:lvl6pPr>
            <a:lvl7pPr lvl="6" rtl="0">
              <a:spcBef>
                <a:spcPts val="0"/>
              </a:spcBef>
              <a:spcAft>
                <a:spcPts val="0"/>
              </a:spcAft>
              <a:buClr>
                <a:srgbClr val="000000"/>
              </a:buClr>
              <a:buSzPts val="1800"/>
              <a:buNone/>
              <a:defRPr sz="1800">
                <a:solidFill>
                  <a:srgbClr val="000000"/>
                </a:solidFill>
              </a:defRPr>
            </a:lvl7pPr>
            <a:lvl8pPr lvl="7" rtl="0">
              <a:spcBef>
                <a:spcPts val="0"/>
              </a:spcBef>
              <a:spcAft>
                <a:spcPts val="0"/>
              </a:spcAft>
              <a:buClr>
                <a:srgbClr val="000000"/>
              </a:buClr>
              <a:buSzPts val="1800"/>
              <a:buNone/>
              <a:defRPr sz="1800">
                <a:solidFill>
                  <a:srgbClr val="000000"/>
                </a:solidFill>
              </a:defRPr>
            </a:lvl8pPr>
            <a:lvl9pPr lvl="8" rtl="0">
              <a:spcBef>
                <a:spcPts val="0"/>
              </a:spcBef>
              <a:spcAft>
                <a:spcPts val="0"/>
              </a:spcAft>
              <a:buClr>
                <a:srgbClr val="000000"/>
              </a:buClr>
              <a:buSzPts val="1800"/>
              <a:buNone/>
              <a:defRPr sz="1800">
                <a:solidFill>
                  <a:srgbClr val="000000"/>
                </a:solidFill>
              </a:defRPr>
            </a:lvl9pPr>
          </a:lstStyle>
          <a:p/>
        </p:txBody>
      </p:sp>
      <p:sp>
        <p:nvSpPr>
          <p:cNvPr id="59" name="Google Shape;59;p10"/>
          <p:cNvSpPr txBox="1"/>
          <p:nvPr>
            <p:ph idx="1" type="subTitle"/>
          </p:nvPr>
        </p:nvSpPr>
        <p:spPr>
          <a:xfrm>
            <a:off x="872450" y="3090475"/>
            <a:ext cx="20520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sz="1100">
                <a:solidFill>
                  <a:srgbClr val="000000"/>
                </a:solidFill>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60" name="Google Shape;60;p10"/>
          <p:cNvSpPr txBox="1"/>
          <p:nvPr>
            <p:ph idx="3" type="ctrTitle"/>
          </p:nvPr>
        </p:nvSpPr>
        <p:spPr>
          <a:xfrm>
            <a:off x="3235200" y="2804713"/>
            <a:ext cx="26736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spcBef>
                <a:spcPts val="0"/>
              </a:spcBef>
              <a:spcAft>
                <a:spcPts val="0"/>
              </a:spcAft>
              <a:buClr>
                <a:srgbClr val="000000"/>
              </a:buClr>
              <a:buSzPts val="1800"/>
              <a:buNone/>
              <a:defRPr sz="1800">
                <a:solidFill>
                  <a:srgbClr val="000000"/>
                </a:solidFill>
              </a:defRPr>
            </a:lvl2pPr>
            <a:lvl3pPr lvl="2" rtl="0">
              <a:spcBef>
                <a:spcPts val="0"/>
              </a:spcBef>
              <a:spcAft>
                <a:spcPts val="0"/>
              </a:spcAft>
              <a:buClr>
                <a:srgbClr val="000000"/>
              </a:buClr>
              <a:buSzPts val="1800"/>
              <a:buNone/>
              <a:defRPr sz="1800">
                <a:solidFill>
                  <a:srgbClr val="000000"/>
                </a:solidFill>
              </a:defRPr>
            </a:lvl3pPr>
            <a:lvl4pPr lvl="3" rtl="0">
              <a:spcBef>
                <a:spcPts val="0"/>
              </a:spcBef>
              <a:spcAft>
                <a:spcPts val="0"/>
              </a:spcAft>
              <a:buClr>
                <a:srgbClr val="000000"/>
              </a:buClr>
              <a:buSzPts val="1800"/>
              <a:buNone/>
              <a:defRPr sz="1800">
                <a:solidFill>
                  <a:srgbClr val="000000"/>
                </a:solidFill>
              </a:defRPr>
            </a:lvl4pPr>
            <a:lvl5pPr lvl="4" rtl="0">
              <a:spcBef>
                <a:spcPts val="0"/>
              </a:spcBef>
              <a:spcAft>
                <a:spcPts val="0"/>
              </a:spcAft>
              <a:buClr>
                <a:srgbClr val="000000"/>
              </a:buClr>
              <a:buSzPts val="1800"/>
              <a:buNone/>
              <a:defRPr sz="1800">
                <a:solidFill>
                  <a:srgbClr val="000000"/>
                </a:solidFill>
              </a:defRPr>
            </a:lvl5pPr>
            <a:lvl6pPr lvl="5" rtl="0">
              <a:spcBef>
                <a:spcPts val="0"/>
              </a:spcBef>
              <a:spcAft>
                <a:spcPts val="0"/>
              </a:spcAft>
              <a:buClr>
                <a:srgbClr val="000000"/>
              </a:buClr>
              <a:buSzPts val="1800"/>
              <a:buNone/>
              <a:defRPr sz="1800">
                <a:solidFill>
                  <a:srgbClr val="000000"/>
                </a:solidFill>
              </a:defRPr>
            </a:lvl6pPr>
            <a:lvl7pPr lvl="6" rtl="0">
              <a:spcBef>
                <a:spcPts val="0"/>
              </a:spcBef>
              <a:spcAft>
                <a:spcPts val="0"/>
              </a:spcAft>
              <a:buClr>
                <a:srgbClr val="000000"/>
              </a:buClr>
              <a:buSzPts val="1800"/>
              <a:buNone/>
              <a:defRPr sz="1800">
                <a:solidFill>
                  <a:srgbClr val="000000"/>
                </a:solidFill>
              </a:defRPr>
            </a:lvl7pPr>
            <a:lvl8pPr lvl="7" rtl="0">
              <a:spcBef>
                <a:spcPts val="0"/>
              </a:spcBef>
              <a:spcAft>
                <a:spcPts val="0"/>
              </a:spcAft>
              <a:buClr>
                <a:srgbClr val="000000"/>
              </a:buClr>
              <a:buSzPts val="1800"/>
              <a:buNone/>
              <a:defRPr sz="1800">
                <a:solidFill>
                  <a:srgbClr val="000000"/>
                </a:solidFill>
              </a:defRPr>
            </a:lvl8pPr>
            <a:lvl9pPr lvl="8" rtl="0">
              <a:spcBef>
                <a:spcPts val="0"/>
              </a:spcBef>
              <a:spcAft>
                <a:spcPts val="0"/>
              </a:spcAft>
              <a:buClr>
                <a:srgbClr val="000000"/>
              </a:buClr>
              <a:buSzPts val="1800"/>
              <a:buNone/>
              <a:defRPr sz="1800">
                <a:solidFill>
                  <a:srgbClr val="000000"/>
                </a:solidFill>
              </a:defRPr>
            </a:lvl9pPr>
          </a:lstStyle>
          <a:p/>
        </p:txBody>
      </p:sp>
      <p:sp>
        <p:nvSpPr>
          <p:cNvPr id="61" name="Google Shape;61;p10"/>
          <p:cNvSpPr txBox="1"/>
          <p:nvPr>
            <p:ph idx="4" type="subTitle"/>
          </p:nvPr>
        </p:nvSpPr>
        <p:spPr>
          <a:xfrm>
            <a:off x="3462900" y="2036750"/>
            <a:ext cx="2218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sz="1100">
                <a:solidFill>
                  <a:srgbClr val="000000"/>
                </a:solidFill>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62" name="Google Shape;62;p10"/>
          <p:cNvSpPr txBox="1"/>
          <p:nvPr>
            <p:ph idx="5" type="ctrTitle"/>
          </p:nvPr>
        </p:nvSpPr>
        <p:spPr>
          <a:xfrm>
            <a:off x="5908800" y="2804713"/>
            <a:ext cx="26736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spcBef>
                <a:spcPts val="0"/>
              </a:spcBef>
              <a:spcAft>
                <a:spcPts val="0"/>
              </a:spcAft>
              <a:buClr>
                <a:srgbClr val="000000"/>
              </a:buClr>
              <a:buSzPts val="1800"/>
              <a:buNone/>
              <a:defRPr sz="1800">
                <a:solidFill>
                  <a:srgbClr val="000000"/>
                </a:solidFill>
              </a:defRPr>
            </a:lvl2pPr>
            <a:lvl3pPr lvl="2" rtl="0">
              <a:spcBef>
                <a:spcPts val="0"/>
              </a:spcBef>
              <a:spcAft>
                <a:spcPts val="0"/>
              </a:spcAft>
              <a:buClr>
                <a:srgbClr val="000000"/>
              </a:buClr>
              <a:buSzPts val="1800"/>
              <a:buNone/>
              <a:defRPr sz="1800">
                <a:solidFill>
                  <a:srgbClr val="000000"/>
                </a:solidFill>
              </a:defRPr>
            </a:lvl3pPr>
            <a:lvl4pPr lvl="3" rtl="0">
              <a:spcBef>
                <a:spcPts val="0"/>
              </a:spcBef>
              <a:spcAft>
                <a:spcPts val="0"/>
              </a:spcAft>
              <a:buClr>
                <a:srgbClr val="000000"/>
              </a:buClr>
              <a:buSzPts val="1800"/>
              <a:buNone/>
              <a:defRPr sz="1800">
                <a:solidFill>
                  <a:srgbClr val="000000"/>
                </a:solidFill>
              </a:defRPr>
            </a:lvl4pPr>
            <a:lvl5pPr lvl="4" rtl="0">
              <a:spcBef>
                <a:spcPts val="0"/>
              </a:spcBef>
              <a:spcAft>
                <a:spcPts val="0"/>
              </a:spcAft>
              <a:buClr>
                <a:srgbClr val="000000"/>
              </a:buClr>
              <a:buSzPts val="1800"/>
              <a:buNone/>
              <a:defRPr sz="1800">
                <a:solidFill>
                  <a:srgbClr val="000000"/>
                </a:solidFill>
              </a:defRPr>
            </a:lvl5pPr>
            <a:lvl6pPr lvl="5" rtl="0">
              <a:spcBef>
                <a:spcPts val="0"/>
              </a:spcBef>
              <a:spcAft>
                <a:spcPts val="0"/>
              </a:spcAft>
              <a:buClr>
                <a:srgbClr val="000000"/>
              </a:buClr>
              <a:buSzPts val="1800"/>
              <a:buNone/>
              <a:defRPr sz="1800">
                <a:solidFill>
                  <a:srgbClr val="000000"/>
                </a:solidFill>
              </a:defRPr>
            </a:lvl6pPr>
            <a:lvl7pPr lvl="6" rtl="0">
              <a:spcBef>
                <a:spcPts val="0"/>
              </a:spcBef>
              <a:spcAft>
                <a:spcPts val="0"/>
              </a:spcAft>
              <a:buClr>
                <a:srgbClr val="000000"/>
              </a:buClr>
              <a:buSzPts val="1800"/>
              <a:buNone/>
              <a:defRPr sz="1800">
                <a:solidFill>
                  <a:srgbClr val="000000"/>
                </a:solidFill>
              </a:defRPr>
            </a:lvl7pPr>
            <a:lvl8pPr lvl="7" rtl="0">
              <a:spcBef>
                <a:spcPts val="0"/>
              </a:spcBef>
              <a:spcAft>
                <a:spcPts val="0"/>
              </a:spcAft>
              <a:buClr>
                <a:srgbClr val="000000"/>
              </a:buClr>
              <a:buSzPts val="1800"/>
              <a:buNone/>
              <a:defRPr sz="1800">
                <a:solidFill>
                  <a:srgbClr val="000000"/>
                </a:solidFill>
              </a:defRPr>
            </a:lvl8pPr>
            <a:lvl9pPr lvl="8" rtl="0">
              <a:spcBef>
                <a:spcPts val="0"/>
              </a:spcBef>
              <a:spcAft>
                <a:spcPts val="0"/>
              </a:spcAft>
              <a:buClr>
                <a:srgbClr val="000000"/>
              </a:buClr>
              <a:buSzPts val="1800"/>
              <a:buNone/>
              <a:defRPr sz="1800">
                <a:solidFill>
                  <a:srgbClr val="000000"/>
                </a:solidFill>
              </a:defRPr>
            </a:lvl9pPr>
          </a:lstStyle>
          <a:p/>
        </p:txBody>
      </p:sp>
      <p:sp>
        <p:nvSpPr>
          <p:cNvPr id="63" name="Google Shape;63;p10"/>
          <p:cNvSpPr txBox="1"/>
          <p:nvPr>
            <p:ph idx="6" type="subTitle"/>
          </p:nvPr>
        </p:nvSpPr>
        <p:spPr>
          <a:xfrm>
            <a:off x="6136500" y="3090475"/>
            <a:ext cx="2218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sz="1100">
                <a:solidFill>
                  <a:srgbClr val="000000"/>
                </a:solidFill>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5"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Font typeface="Exo 2"/>
              <a:buNone/>
              <a:defRPr b="1" sz="2800">
                <a:solidFill>
                  <a:schemeClr val="dk1"/>
                </a:solidFill>
                <a:latin typeface="Exo 2"/>
                <a:ea typeface="Exo 2"/>
                <a:cs typeface="Exo 2"/>
                <a:sym typeface="Exo 2"/>
              </a:defRPr>
            </a:lvl1pPr>
            <a:lvl2pPr lvl="1"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2pPr>
            <a:lvl3pPr lvl="2"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3pPr>
            <a:lvl4pPr lvl="3"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4pPr>
            <a:lvl5pPr lvl="4"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5pPr>
            <a:lvl6pPr lvl="5"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6pPr>
            <a:lvl7pPr lvl="6"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7pPr>
            <a:lvl8pPr lvl="7"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8pPr>
            <a:lvl9pPr lvl="8"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04800" lvl="0" marL="457200" rtl="0">
              <a:lnSpc>
                <a:spcPct val="115000"/>
              </a:lnSpc>
              <a:spcBef>
                <a:spcPts val="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1pPr>
            <a:lvl2pPr indent="-304800" lvl="1" marL="9144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2pPr>
            <a:lvl3pPr indent="-304800" lvl="2" marL="13716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3pPr>
            <a:lvl4pPr indent="-304800" lvl="3" marL="1828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4pPr>
            <a:lvl5pPr indent="-304800" lvl="4" marL="22860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5pPr>
            <a:lvl6pPr indent="-304800" lvl="5" marL="27432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6pPr>
            <a:lvl7pPr indent="-304800" lvl="6" marL="32004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7pPr>
            <a:lvl8pPr indent="-304800" lvl="7" marL="36576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8pPr>
            <a:lvl9pPr indent="-304800" lvl="8" marL="4114800" rtl="0">
              <a:lnSpc>
                <a:spcPct val="115000"/>
              </a:lnSpc>
              <a:spcBef>
                <a:spcPts val="1600"/>
              </a:spcBef>
              <a:spcAft>
                <a:spcPts val="160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4.xml"/><Relationship Id="rId3"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17.png"/><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 Id="rId3" Type="http://schemas.openxmlformats.org/officeDocument/2006/relationships/hyperlink" Target="http://www.python.org/" TargetMode="External"/><Relationship Id="rId4" Type="http://schemas.openxmlformats.org/officeDocument/2006/relationships/hyperlink" Target="https://www.opencv.org/" TargetMode="External"/><Relationship Id="rId9" Type="http://schemas.openxmlformats.org/officeDocument/2006/relationships/hyperlink" Target="http://www.anaconda.org/" TargetMode="External"/><Relationship Id="rId5" Type="http://schemas.openxmlformats.org/officeDocument/2006/relationships/hyperlink" Target="https://www.ijitee.org/wp-content/uploads/papers/v8i6s4/F11640486S419.pdf" TargetMode="External"/><Relationship Id="rId6" Type="http://schemas.openxmlformats.org/officeDocument/2006/relationships/hyperlink" Target="http://www.geeksforgeeks.org/" TargetMode="External"/><Relationship Id="rId7" Type="http://schemas.openxmlformats.org/officeDocument/2006/relationships/hyperlink" Target="http://www.geeksforgeeks.org/" TargetMode="External"/><Relationship Id="rId8" Type="http://schemas.openxmlformats.org/officeDocument/2006/relationships/hyperlink" Target="http://www.anaconda.org/" TargetMode="External"/><Relationship Id="rId11" Type="http://schemas.openxmlformats.org/officeDocument/2006/relationships/hyperlink" Target="https://www.researchgate.net/publication/336878674_DRIVER_DROWSINESS_DETECTION_SYSTEM" TargetMode="External"/><Relationship Id="rId10" Type="http://schemas.openxmlformats.org/officeDocument/2006/relationships/hyperlink" Target="https://www.pyimagesearch.com/2017/04/03/facial-landmarks-dlib-opencv-python/" TargetMode="External"/><Relationship Id="rId12" Type="http://schemas.openxmlformats.org/officeDocument/2006/relationships/hyperlink" Target="https://www.pyimagesearch.com/2017/04/03/facial-landmarks-dlib-opencv-python/"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24.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26"/>
          <p:cNvSpPr txBox="1"/>
          <p:nvPr>
            <p:ph idx="1" type="subTitle"/>
          </p:nvPr>
        </p:nvSpPr>
        <p:spPr>
          <a:xfrm>
            <a:off x="2879550" y="2148775"/>
            <a:ext cx="3384900" cy="336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1800">
                <a:latin typeface="Roboto Condensed"/>
                <a:ea typeface="Roboto Condensed"/>
                <a:cs typeface="Roboto Condensed"/>
                <a:sym typeface="Roboto Condensed"/>
              </a:rPr>
              <a:t>Mentored By- Mr.Ankur Chaturvedi</a:t>
            </a:r>
            <a:endParaRPr b="1" sz="1800">
              <a:latin typeface="Roboto Condensed"/>
              <a:ea typeface="Roboto Condensed"/>
              <a:cs typeface="Roboto Condensed"/>
              <a:sym typeface="Roboto Condensed"/>
            </a:endParaRPr>
          </a:p>
        </p:txBody>
      </p:sp>
      <p:sp>
        <p:nvSpPr>
          <p:cNvPr id="133" name="Google Shape;133;p26"/>
          <p:cNvSpPr txBox="1"/>
          <p:nvPr>
            <p:ph type="ctrTitle"/>
          </p:nvPr>
        </p:nvSpPr>
        <p:spPr>
          <a:xfrm>
            <a:off x="1128600" y="225775"/>
            <a:ext cx="6886800" cy="1659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4100">
                <a:solidFill>
                  <a:srgbClr val="434343"/>
                </a:solidFill>
              </a:rPr>
              <a:t>Drowsiness</a:t>
            </a:r>
            <a:endParaRPr sz="4100">
              <a:solidFill>
                <a:srgbClr val="434343"/>
              </a:solidFill>
            </a:endParaRPr>
          </a:p>
          <a:p>
            <a:pPr indent="0" lvl="0" marL="0" rtl="0" algn="ctr">
              <a:spcBef>
                <a:spcPts val="0"/>
              </a:spcBef>
              <a:spcAft>
                <a:spcPts val="0"/>
              </a:spcAft>
              <a:buNone/>
            </a:pPr>
            <a:r>
              <a:rPr lang="en" sz="4100">
                <a:solidFill>
                  <a:srgbClr val="434343"/>
                </a:solidFill>
              </a:rPr>
              <a:t>Detection</a:t>
            </a:r>
            <a:endParaRPr sz="4100">
              <a:solidFill>
                <a:srgbClr val="434343"/>
              </a:solidFill>
            </a:endParaRPr>
          </a:p>
        </p:txBody>
      </p:sp>
      <p:pic>
        <p:nvPicPr>
          <p:cNvPr id="134" name="Google Shape;134;p26"/>
          <p:cNvPicPr preferRelativeResize="0"/>
          <p:nvPr/>
        </p:nvPicPr>
        <p:blipFill>
          <a:blip r:embed="rId3">
            <a:alphaModFix/>
          </a:blip>
          <a:stretch>
            <a:fillRect/>
          </a:stretch>
        </p:blipFill>
        <p:spPr>
          <a:xfrm>
            <a:off x="3591913" y="2600775"/>
            <a:ext cx="1960175" cy="1124727"/>
          </a:xfrm>
          <a:prstGeom prst="rect">
            <a:avLst/>
          </a:prstGeom>
          <a:noFill/>
          <a:ln>
            <a:noFill/>
          </a:ln>
          <a:effectLst>
            <a:outerShdw blurRad="257175" rotWithShape="0" algn="bl" dir="4920000" dist="38100">
              <a:srgbClr val="1D262D">
                <a:alpha val="73000"/>
              </a:srgbClr>
            </a:outerShdw>
          </a:effectLst>
        </p:spPr>
      </p:pic>
      <p:sp>
        <p:nvSpPr>
          <p:cNvPr id="135" name="Google Shape;135;p26"/>
          <p:cNvSpPr txBox="1"/>
          <p:nvPr/>
        </p:nvSpPr>
        <p:spPr>
          <a:xfrm>
            <a:off x="1526850" y="3841500"/>
            <a:ext cx="6090300" cy="1302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accent6"/>
              </a:buClr>
              <a:buSzPts val="1100"/>
              <a:buFont typeface="Arial"/>
              <a:buNone/>
            </a:pPr>
            <a:r>
              <a:rPr lang="en" sz="1800">
                <a:solidFill>
                  <a:schemeClr val="accent6"/>
                </a:solidFill>
                <a:latin typeface="Times New Roman"/>
                <a:ea typeface="Times New Roman"/>
                <a:cs typeface="Times New Roman"/>
                <a:sym typeface="Times New Roman"/>
              </a:rPr>
              <a:t>Department of Computer Engineering and Applications</a:t>
            </a:r>
            <a:endParaRPr sz="1800">
              <a:solidFill>
                <a:schemeClr val="accent6"/>
              </a:solidFill>
              <a:latin typeface="Times New Roman"/>
              <a:ea typeface="Times New Roman"/>
              <a:cs typeface="Times New Roman"/>
              <a:sym typeface="Times New Roman"/>
            </a:endParaRPr>
          </a:p>
          <a:p>
            <a:pPr indent="0" lvl="0" marL="0" rtl="0" algn="ctr">
              <a:lnSpc>
                <a:spcPct val="115000"/>
              </a:lnSpc>
              <a:spcBef>
                <a:spcPts val="0"/>
              </a:spcBef>
              <a:spcAft>
                <a:spcPts val="0"/>
              </a:spcAft>
              <a:buClr>
                <a:schemeClr val="accent6"/>
              </a:buClr>
              <a:buSzPts val="1100"/>
              <a:buFont typeface="Arial"/>
              <a:buNone/>
            </a:pPr>
            <a:r>
              <a:rPr lang="en" sz="1800">
                <a:solidFill>
                  <a:schemeClr val="accent6"/>
                </a:solidFill>
                <a:latin typeface="Times New Roman"/>
                <a:ea typeface="Times New Roman"/>
                <a:cs typeface="Times New Roman"/>
                <a:sym typeface="Times New Roman"/>
              </a:rPr>
              <a:t>GLA University, Mathura</a:t>
            </a:r>
            <a:endParaRPr sz="1800">
              <a:solidFill>
                <a:schemeClr val="accent6"/>
              </a:solidFill>
              <a:latin typeface="Times New Roman"/>
              <a:ea typeface="Times New Roman"/>
              <a:cs typeface="Times New Roman"/>
              <a:sym typeface="Times New Roman"/>
            </a:endParaRPr>
          </a:p>
          <a:p>
            <a:pPr indent="0" lvl="0" marL="0" rtl="0" algn="ctr">
              <a:lnSpc>
                <a:spcPct val="115000"/>
              </a:lnSpc>
              <a:spcBef>
                <a:spcPts val="0"/>
              </a:spcBef>
              <a:spcAft>
                <a:spcPts val="0"/>
              </a:spcAft>
              <a:buClr>
                <a:schemeClr val="accent6"/>
              </a:buClr>
              <a:buSzPts val="1100"/>
              <a:buFont typeface="Arial"/>
              <a:buNone/>
            </a:pPr>
            <a:r>
              <a:rPr lang="en" sz="1800">
                <a:solidFill>
                  <a:schemeClr val="accent6"/>
                </a:solidFill>
                <a:latin typeface="Times New Roman"/>
                <a:ea typeface="Times New Roman"/>
                <a:cs typeface="Times New Roman"/>
                <a:sym typeface="Times New Roman"/>
              </a:rPr>
              <a:t>Uttar Pradesh, India</a:t>
            </a:r>
            <a:endParaRPr sz="1800">
              <a:solidFill>
                <a:schemeClr val="accent6"/>
              </a:solidFill>
              <a:latin typeface="Times New Roman"/>
              <a:ea typeface="Times New Roman"/>
              <a:cs typeface="Times New Roman"/>
              <a:sym typeface="Times New Roman"/>
            </a:endParaRPr>
          </a:p>
          <a:p>
            <a:pPr indent="0" lvl="0" marL="0" rtl="0" algn="l">
              <a:spcBef>
                <a:spcPts val="0"/>
              </a:spcBef>
              <a:spcAft>
                <a:spcPts val="0"/>
              </a:spcAft>
              <a:buNone/>
            </a:pPr>
            <a:r>
              <a:t/>
            </a:r>
            <a:endParaRPr>
              <a:latin typeface="Roboto Condensed Light"/>
              <a:ea typeface="Roboto Condensed Light"/>
              <a:cs typeface="Roboto Condensed Light"/>
              <a:sym typeface="Roboto Condensed Light"/>
            </a:endParaRPr>
          </a:p>
        </p:txBody>
      </p:sp>
      <p:cxnSp>
        <p:nvCxnSpPr>
          <p:cNvPr id="136" name="Google Shape;136;p26"/>
          <p:cNvCxnSpPr/>
          <p:nvPr/>
        </p:nvCxnSpPr>
        <p:spPr>
          <a:xfrm rot="8100000">
            <a:off x="5017403" y="1277526"/>
            <a:ext cx="1033083" cy="1033083"/>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35"/>
          <p:cNvSpPr txBox="1"/>
          <p:nvPr>
            <p:ph idx="2" type="ctrTitle"/>
          </p:nvPr>
        </p:nvSpPr>
        <p:spPr>
          <a:xfrm>
            <a:off x="464478" y="2035100"/>
            <a:ext cx="1780500" cy="427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PREVENT ACCIDENTS</a:t>
            </a:r>
            <a:endParaRPr/>
          </a:p>
        </p:txBody>
      </p:sp>
      <p:sp>
        <p:nvSpPr>
          <p:cNvPr id="209" name="Google Shape;209;p35"/>
          <p:cNvSpPr txBox="1"/>
          <p:nvPr>
            <p:ph idx="5" type="ctrTitle"/>
          </p:nvPr>
        </p:nvSpPr>
        <p:spPr>
          <a:xfrm>
            <a:off x="3655775" y="1957700"/>
            <a:ext cx="1780500" cy="504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CREATE AWARENESS</a:t>
            </a:r>
            <a:endParaRPr/>
          </a:p>
        </p:txBody>
      </p:sp>
      <p:sp>
        <p:nvSpPr>
          <p:cNvPr id="210" name="Google Shape;210;p35"/>
          <p:cNvSpPr txBox="1"/>
          <p:nvPr>
            <p:ph idx="7" type="ctrTitle"/>
          </p:nvPr>
        </p:nvSpPr>
        <p:spPr>
          <a:xfrm>
            <a:off x="3707117" y="3549862"/>
            <a:ext cx="1780500" cy="427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MONITORING</a:t>
            </a:r>
            <a:endParaRPr/>
          </a:p>
        </p:txBody>
      </p:sp>
      <p:sp>
        <p:nvSpPr>
          <p:cNvPr id="211" name="Google Shape;211;p35"/>
          <p:cNvSpPr txBox="1"/>
          <p:nvPr>
            <p:ph idx="14" type="ctrTitle"/>
          </p:nvPr>
        </p:nvSpPr>
        <p:spPr>
          <a:xfrm>
            <a:off x="6979921" y="3702262"/>
            <a:ext cx="1780500" cy="427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TRAFFIC MANAGEMENT</a:t>
            </a:r>
            <a:endParaRPr/>
          </a:p>
        </p:txBody>
      </p:sp>
      <p:cxnSp>
        <p:nvCxnSpPr>
          <p:cNvPr id="212" name="Google Shape;212;p35"/>
          <p:cNvCxnSpPr/>
          <p:nvPr/>
        </p:nvCxnSpPr>
        <p:spPr>
          <a:xfrm rot="10800000">
            <a:off x="-49600" y="1722725"/>
            <a:ext cx="5334600" cy="0"/>
          </a:xfrm>
          <a:prstGeom prst="straightConnector1">
            <a:avLst/>
          </a:prstGeom>
          <a:noFill/>
          <a:ln cap="flat" cmpd="sng" w="9525">
            <a:solidFill>
              <a:schemeClr val="dk2"/>
            </a:solidFill>
            <a:prstDash val="solid"/>
            <a:round/>
            <a:headEnd len="med" w="med" type="none"/>
            <a:tailEnd len="med" w="med" type="none"/>
          </a:ln>
        </p:spPr>
      </p:cxnSp>
      <p:cxnSp>
        <p:nvCxnSpPr>
          <p:cNvPr id="213" name="Google Shape;213;p35"/>
          <p:cNvCxnSpPr/>
          <p:nvPr/>
        </p:nvCxnSpPr>
        <p:spPr>
          <a:xfrm rot="10800000">
            <a:off x="3886250" y="3461525"/>
            <a:ext cx="5293800" cy="0"/>
          </a:xfrm>
          <a:prstGeom prst="straightConnector1">
            <a:avLst/>
          </a:prstGeom>
          <a:noFill/>
          <a:ln cap="flat" cmpd="sng" w="9525">
            <a:solidFill>
              <a:schemeClr val="dk2"/>
            </a:solidFill>
            <a:prstDash val="solid"/>
            <a:round/>
            <a:headEnd len="med" w="med" type="none"/>
            <a:tailEnd len="med" w="med" type="none"/>
          </a:ln>
        </p:spPr>
      </p:cxnSp>
      <p:grpSp>
        <p:nvGrpSpPr>
          <p:cNvPr id="214" name="Google Shape;214;p35"/>
          <p:cNvGrpSpPr/>
          <p:nvPr/>
        </p:nvGrpSpPr>
        <p:grpSpPr>
          <a:xfrm>
            <a:off x="7701924" y="3056473"/>
            <a:ext cx="336507" cy="336507"/>
            <a:chOff x="3271200" y="1435075"/>
            <a:chExt cx="481825" cy="481825"/>
          </a:xfrm>
        </p:grpSpPr>
        <p:sp>
          <p:nvSpPr>
            <p:cNvPr id="215" name="Google Shape;215;p35"/>
            <p:cNvSpPr/>
            <p:nvPr/>
          </p:nvSpPr>
          <p:spPr>
            <a:xfrm>
              <a:off x="3271200" y="1435075"/>
              <a:ext cx="481825" cy="481825"/>
            </a:xfrm>
            <a:custGeom>
              <a:rect b="b" l="l" r="r" t="t"/>
              <a:pathLst>
                <a:path extrusionOk="0" h="19273" w="19273">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16" name="Google Shape;216;p35"/>
            <p:cNvSpPr/>
            <p:nvPr/>
          </p:nvSpPr>
          <p:spPr>
            <a:xfrm>
              <a:off x="3356575" y="1520525"/>
              <a:ext cx="311000" cy="311025"/>
            </a:xfrm>
            <a:custGeom>
              <a:rect b="b" l="l" r="r" t="t"/>
              <a:pathLst>
                <a:path extrusionOk="0" h="12441" w="1244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217" name="Google Shape;217;p35"/>
          <p:cNvGrpSpPr/>
          <p:nvPr/>
        </p:nvGrpSpPr>
        <p:grpSpPr>
          <a:xfrm>
            <a:off x="4346925" y="1295127"/>
            <a:ext cx="398184" cy="343835"/>
            <a:chOff x="-42651700" y="3217825"/>
            <a:chExt cx="367600" cy="317425"/>
          </a:xfrm>
        </p:grpSpPr>
        <p:sp>
          <p:nvSpPr>
            <p:cNvPr id="218" name="Google Shape;218;p35"/>
            <p:cNvSpPr/>
            <p:nvPr/>
          </p:nvSpPr>
          <p:spPr>
            <a:xfrm>
              <a:off x="-42651700" y="3239075"/>
              <a:ext cx="367600" cy="296175"/>
            </a:xfrm>
            <a:custGeom>
              <a:rect b="b" l="l" r="r" t="t"/>
              <a:pathLst>
                <a:path extrusionOk="0" h="11847" w="14704">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35"/>
            <p:cNvSpPr/>
            <p:nvPr/>
          </p:nvSpPr>
          <p:spPr>
            <a:xfrm>
              <a:off x="-42419600" y="3217825"/>
              <a:ext cx="106350" cy="106350"/>
            </a:xfrm>
            <a:custGeom>
              <a:rect b="b" l="l" r="r" t="t"/>
              <a:pathLst>
                <a:path extrusionOk="0" h="4254" w="4254">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35"/>
            <p:cNvSpPr/>
            <p:nvPr/>
          </p:nvSpPr>
          <p:spPr>
            <a:xfrm>
              <a:off x="-42623600" y="3218600"/>
              <a:ext cx="106350" cy="106375"/>
            </a:xfrm>
            <a:custGeom>
              <a:rect b="b" l="l" r="r" t="t"/>
              <a:pathLst>
                <a:path extrusionOk="0" h="4255" w="4254">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35"/>
            <p:cNvSpPr/>
            <p:nvPr/>
          </p:nvSpPr>
          <p:spPr>
            <a:xfrm>
              <a:off x="-42561375" y="3279250"/>
              <a:ext cx="185900" cy="186700"/>
            </a:xfrm>
            <a:custGeom>
              <a:rect b="b" l="l" r="r" t="t"/>
              <a:pathLst>
                <a:path extrusionOk="0" h="7468" w="7436">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2" name="Google Shape;222;p35"/>
          <p:cNvGrpSpPr/>
          <p:nvPr/>
        </p:nvGrpSpPr>
        <p:grpSpPr>
          <a:xfrm>
            <a:off x="1170220" y="1295447"/>
            <a:ext cx="332229" cy="330448"/>
            <a:chOff x="-24353075" y="3891250"/>
            <a:chExt cx="293800" cy="292225"/>
          </a:xfrm>
        </p:grpSpPr>
        <p:sp>
          <p:nvSpPr>
            <p:cNvPr id="223" name="Google Shape;223;p35"/>
            <p:cNvSpPr/>
            <p:nvPr/>
          </p:nvSpPr>
          <p:spPr>
            <a:xfrm>
              <a:off x="-24251475" y="4012525"/>
              <a:ext cx="88225" cy="65400"/>
            </a:xfrm>
            <a:custGeom>
              <a:rect b="b" l="l" r="r" t="t"/>
              <a:pathLst>
                <a:path extrusionOk="0" h="2616" w="3529">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35"/>
            <p:cNvSpPr/>
            <p:nvPr/>
          </p:nvSpPr>
          <p:spPr>
            <a:xfrm>
              <a:off x="-24353075" y="3891250"/>
              <a:ext cx="293800" cy="292225"/>
            </a:xfrm>
            <a:custGeom>
              <a:rect b="b" l="l" r="r" t="t"/>
              <a:pathLst>
                <a:path extrusionOk="0" h="11689" w="11752">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5" name="Google Shape;225;p35"/>
          <p:cNvGrpSpPr/>
          <p:nvPr/>
        </p:nvGrpSpPr>
        <p:grpSpPr>
          <a:xfrm>
            <a:off x="4366006" y="3009488"/>
            <a:ext cx="360056" cy="346516"/>
            <a:chOff x="-37534750" y="2668075"/>
            <a:chExt cx="332400" cy="319900"/>
          </a:xfrm>
        </p:grpSpPr>
        <p:sp>
          <p:nvSpPr>
            <p:cNvPr id="226" name="Google Shape;226;p35"/>
            <p:cNvSpPr/>
            <p:nvPr/>
          </p:nvSpPr>
          <p:spPr>
            <a:xfrm>
              <a:off x="-37534750" y="2668075"/>
              <a:ext cx="332400" cy="319900"/>
            </a:xfrm>
            <a:custGeom>
              <a:rect b="b" l="l" r="r" t="t"/>
              <a:pathLst>
                <a:path extrusionOk="0" h="12796" w="13296">
                  <a:moveTo>
                    <a:pt x="5258" y="834"/>
                  </a:moveTo>
                  <a:cubicBezTo>
                    <a:pt x="5799" y="834"/>
                    <a:pt x="6338" y="935"/>
                    <a:pt x="6837" y="1134"/>
                  </a:cubicBezTo>
                  <a:cubicBezTo>
                    <a:pt x="9105" y="2142"/>
                    <a:pt x="10019" y="4852"/>
                    <a:pt x="8822" y="6963"/>
                  </a:cubicBezTo>
                  <a:cubicBezTo>
                    <a:pt x="8790" y="7026"/>
                    <a:pt x="8790" y="7026"/>
                    <a:pt x="8790" y="7057"/>
                  </a:cubicBezTo>
                  <a:cubicBezTo>
                    <a:pt x="8632" y="7372"/>
                    <a:pt x="8412" y="7656"/>
                    <a:pt x="8160" y="7876"/>
                  </a:cubicBezTo>
                  <a:cubicBezTo>
                    <a:pt x="8002" y="8002"/>
                    <a:pt x="7876" y="8128"/>
                    <a:pt x="7782" y="8191"/>
                  </a:cubicBezTo>
                  <a:cubicBezTo>
                    <a:pt x="7687" y="8223"/>
                    <a:pt x="7719" y="8223"/>
                    <a:pt x="7687" y="8286"/>
                  </a:cubicBezTo>
                  <a:cubicBezTo>
                    <a:pt x="7152" y="8664"/>
                    <a:pt x="6585" y="8947"/>
                    <a:pt x="5923" y="9073"/>
                  </a:cubicBezTo>
                  <a:cubicBezTo>
                    <a:pt x="5694" y="9110"/>
                    <a:pt x="5468" y="9128"/>
                    <a:pt x="5245" y="9128"/>
                  </a:cubicBezTo>
                  <a:cubicBezTo>
                    <a:pt x="2977" y="9128"/>
                    <a:pt x="1071" y="7298"/>
                    <a:pt x="1071" y="4946"/>
                  </a:cubicBezTo>
                  <a:cubicBezTo>
                    <a:pt x="1071" y="3592"/>
                    <a:pt x="1796" y="2268"/>
                    <a:pt x="2899" y="1544"/>
                  </a:cubicBezTo>
                  <a:cubicBezTo>
                    <a:pt x="3603" y="1068"/>
                    <a:pt x="4433" y="834"/>
                    <a:pt x="5258" y="834"/>
                  </a:cubicBezTo>
                  <a:close/>
                  <a:moveTo>
                    <a:pt x="9200" y="7876"/>
                  </a:moveTo>
                  <a:lnTo>
                    <a:pt x="11909" y="10586"/>
                  </a:lnTo>
                  <a:cubicBezTo>
                    <a:pt x="12067" y="10743"/>
                    <a:pt x="12130" y="10901"/>
                    <a:pt x="12130" y="11153"/>
                  </a:cubicBezTo>
                  <a:cubicBezTo>
                    <a:pt x="12130" y="11594"/>
                    <a:pt x="11783" y="11909"/>
                    <a:pt x="11405" y="11909"/>
                  </a:cubicBezTo>
                  <a:cubicBezTo>
                    <a:pt x="11184" y="11909"/>
                    <a:pt x="10995" y="11814"/>
                    <a:pt x="10838" y="11657"/>
                  </a:cubicBezTo>
                  <a:lnTo>
                    <a:pt x="8128" y="8947"/>
                  </a:lnTo>
                  <a:cubicBezTo>
                    <a:pt x="8160" y="8916"/>
                    <a:pt x="8759" y="8506"/>
                    <a:pt x="9200" y="7876"/>
                  </a:cubicBezTo>
                  <a:close/>
                  <a:moveTo>
                    <a:pt x="5198" y="0"/>
                  </a:moveTo>
                  <a:cubicBezTo>
                    <a:pt x="3529" y="0"/>
                    <a:pt x="1985" y="882"/>
                    <a:pt x="1103" y="2205"/>
                  </a:cubicBezTo>
                  <a:cubicBezTo>
                    <a:pt x="158" y="3623"/>
                    <a:pt x="0" y="5387"/>
                    <a:pt x="630" y="6931"/>
                  </a:cubicBezTo>
                  <a:cubicBezTo>
                    <a:pt x="1470" y="8860"/>
                    <a:pt x="3356" y="9972"/>
                    <a:pt x="5251" y="9972"/>
                  </a:cubicBezTo>
                  <a:cubicBezTo>
                    <a:pt x="5988" y="9972"/>
                    <a:pt x="6725" y="9804"/>
                    <a:pt x="7404" y="9452"/>
                  </a:cubicBezTo>
                  <a:lnTo>
                    <a:pt x="10302" y="12318"/>
                  </a:lnTo>
                  <a:cubicBezTo>
                    <a:pt x="10588" y="12626"/>
                    <a:pt x="11026" y="12796"/>
                    <a:pt x="11468" y="12796"/>
                  </a:cubicBezTo>
                  <a:cubicBezTo>
                    <a:pt x="11661" y="12796"/>
                    <a:pt x="11854" y="12763"/>
                    <a:pt x="12035" y="12697"/>
                  </a:cubicBezTo>
                  <a:cubicBezTo>
                    <a:pt x="13043" y="12161"/>
                    <a:pt x="13295" y="10806"/>
                    <a:pt x="12539" y="10050"/>
                  </a:cubicBezTo>
                  <a:lnTo>
                    <a:pt x="9672" y="7183"/>
                  </a:lnTo>
                  <a:cubicBezTo>
                    <a:pt x="10334" y="5860"/>
                    <a:pt x="10334" y="4348"/>
                    <a:pt x="9767" y="3025"/>
                  </a:cubicBezTo>
                  <a:cubicBezTo>
                    <a:pt x="9042" y="1229"/>
                    <a:pt x="7215" y="0"/>
                    <a:pt x="5198" y="0"/>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000000"/>
                </a:highlight>
              </a:endParaRPr>
            </a:p>
          </p:txBody>
        </p:sp>
        <p:sp>
          <p:nvSpPr>
            <p:cNvPr id="227" name="Google Shape;227;p35"/>
            <p:cNvSpPr/>
            <p:nvPr/>
          </p:nvSpPr>
          <p:spPr>
            <a:xfrm>
              <a:off x="-37487500" y="2709475"/>
              <a:ext cx="165425" cy="164450"/>
            </a:xfrm>
            <a:custGeom>
              <a:rect b="b" l="l" r="r" t="t"/>
              <a:pathLst>
                <a:path extrusionOk="0" h="6578" w="6617">
                  <a:moveTo>
                    <a:pt x="3308" y="833"/>
                  </a:moveTo>
                  <a:cubicBezTo>
                    <a:pt x="4695" y="833"/>
                    <a:pt x="5797" y="1936"/>
                    <a:pt x="5797" y="3290"/>
                  </a:cubicBezTo>
                  <a:cubicBezTo>
                    <a:pt x="5797" y="4614"/>
                    <a:pt x="4726" y="5779"/>
                    <a:pt x="3308" y="5779"/>
                  </a:cubicBezTo>
                  <a:cubicBezTo>
                    <a:pt x="1954" y="5779"/>
                    <a:pt x="851" y="4677"/>
                    <a:pt x="851" y="3290"/>
                  </a:cubicBezTo>
                  <a:cubicBezTo>
                    <a:pt x="851" y="1936"/>
                    <a:pt x="1954" y="833"/>
                    <a:pt x="3308" y="833"/>
                  </a:cubicBezTo>
                  <a:close/>
                  <a:moveTo>
                    <a:pt x="3319" y="0"/>
                  </a:moveTo>
                  <a:cubicBezTo>
                    <a:pt x="2880" y="0"/>
                    <a:pt x="2438" y="81"/>
                    <a:pt x="2017" y="234"/>
                  </a:cubicBezTo>
                  <a:cubicBezTo>
                    <a:pt x="851" y="738"/>
                    <a:pt x="0" y="1936"/>
                    <a:pt x="0" y="3259"/>
                  </a:cubicBezTo>
                  <a:cubicBezTo>
                    <a:pt x="0" y="4362"/>
                    <a:pt x="568" y="5401"/>
                    <a:pt x="1481" y="6031"/>
                  </a:cubicBezTo>
                  <a:cubicBezTo>
                    <a:pt x="2033" y="6405"/>
                    <a:pt x="2645" y="6578"/>
                    <a:pt x="3255" y="6578"/>
                  </a:cubicBezTo>
                  <a:cubicBezTo>
                    <a:pt x="3725" y="6578"/>
                    <a:pt x="4193" y="6475"/>
                    <a:pt x="4632" y="6283"/>
                  </a:cubicBezTo>
                  <a:cubicBezTo>
                    <a:pt x="5829" y="5748"/>
                    <a:pt x="6585" y="4551"/>
                    <a:pt x="6585" y="3259"/>
                  </a:cubicBezTo>
                  <a:cubicBezTo>
                    <a:pt x="6616" y="2219"/>
                    <a:pt x="6081" y="1180"/>
                    <a:pt x="5167" y="549"/>
                  </a:cubicBezTo>
                  <a:cubicBezTo>
                    <a:pt x="4605" y="175"/>
                    <a:pt x="3965" y="0"/>
                    <a:pt x="3319" y="0"/>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000000"/>
                </a:highlight>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36"/>
          <p:cNvSpPr txBox="1"/>
          <p:nvPr>
            <p:ph type="ctrTitle"/>
          </p:nvPr>
        </p:nvSpPr>
        <p:spPr>
          <a:xfrm flipH="1">
            <a:off x="1180003" y="1347038"/>
            <a:ext cx="5195700" cy="1921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METHODOLOGY</a:t>
            </a:r>
            <a:endParaRPr/>
          </a:p>
        </p:txBody>
      </p:sp>
      <p:sp>
        <p:nvSpPr>
          <p:cNvPr id="233" name="Google Shape;233;p36"/>
          <p:cNvSpPr txBox="1"/>
          <p:nvPr>
            <p:ph idx="2" type="title"/>
          </p:nvPr>
        </p:nvSpPr>
        <p:spPr>
          <a:xfrm flipH="1">
            <a:off x="1180003" y="1035213"/>
            <a:ext cx="2979300" cy="754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04</a:t>
            </a:r>
            <a:endParaRPr/>
          </a:p>
        </p:txBody>
      </p:sp>
      <p:cxnSp>
        <p:nvCxnSpPr>
          <p:cNvPr id="234" name="Google Shape;234;p36"/>
          <p:cNvCxnSpPr/>
          <p:nvPr/>
        </p:nvCxnSpPr>
        <p:spPr>
          <a:xfrm>
            <a:off x="0" y="2737950"/>
            <a:ext cx="16767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37"/>
          <p:cNvSpPr/>
          <p:nvPr/>
        </p:nvSpPr>
        <p:spPr>
          <a:xfrm flipH="1" rot="-5400000">
            <a:off x="4776175" y="1817025"/>
            <a:ext cx="2760300" cy="3018600"/>
          </a:xfrm>
          <a:prstGeom prst="snip1Rect">
            <a:avLst>
              <a:gd fmla="val 16667"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40" name="Google Shape;240;p37"/>
          <p:cNvCxnSpPr/>
          <p:nvPr/>
        </p:nvCxnSpPr>
        <p:spPr>
          <a:xfrm rot="10800000">
            <a:off x="6554408" y="2959425"/>
            <a:ext cx="2589600" cy="0"/>
          </a:xfrm>
          <a:prstGeom prst="straightConnector1">
            <a:avLst/>
          </a:prstGeom>
          <a:noFill/>
          <a:ln cap="flat" cmpd="sng" w="9525">
            <a:solidFill>
              <a:schemeClr val="dk1"/>
            </a:solidFill>
            <a:prstDash val="solid"/>
            <a:round/>
            <a:headEnd len="med" w="med" type="none"/>
            <a:tailEnd len="med" w="med" type="none"/>
          </a:ln>
        </p:spPr>
      </p:cxnSp>
      <p:sp>
        <p:nvSpPr>
          <p:cNvPr id="241" name="Google Shape;241;p37"/>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DATASET</a:t>
            </a:r>
            <a:endParaRPr/>
          </a:p>
        </p:txBody>
      </p:sp>
      <p:sp>
        <p:nvSpPr>
          <p:cNvPr id="242" name="Google Shape;242;p37"/>
          <p:cNvSpPr/>
          <p:nvPr/>
        </p:nvSpPr>
        <p:spPr>
          <a:xfrm rot="5400000">
            <a:off x="1749425" y="1272700"/>
            <a:ext cx="1706700" cy="2340900"/>
          </a:xfrm>
          <a:prstGeom prst="snip1Rect">
            <a:avLst>
              <a:gd fmla="val 16667"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43" name="Google Shape;243;p37"/>
          <p:cNvCxnSpPr/>
          <p:nvPr/>
        </p:nvCxnSpPr>
        <p:spPr>
          <a:xfrm rot="10800000">
            <a:off x="-21400" y="2148175"/>
            <a:ext cx="2441100" cy="0"/>
          </a:xfrm>
          <a:prstGeom prst="straightConnector1">
            <a:avLst/>
          </a:prstGeom>
          <a:noFill/>
          <a:ln cap="flat" cmpd="sng" w="9525">
            <a:solidFill>
              <a:schemeClr val="dk1"/>
            </a:solidFill>
            <a:prstDash val="solid"/>
            <a:round/>
            <a:headEnd len="med" w="med" type="none"/>
            <a:tailEnd len="med" w="med" type="none"/>
          </a:ln>
        </p:spPr>
      </p:cxnSp>
      <p:sp>
        <p:nvSpPr>
          <p:cNvPr id="244" name="Google Shape;244;p37"/>
          <p:cNvSpPr txBox="1"/>
          <p:nvPr>
            <p:ph idx="1" type="subTitle"/>
          </p:nvPr>
        </p:nvSpPr>
        <p:spPr>
          <a:xfrm>
            <a:off x="1539825" y="1818400"/>
            <a:ext cx="2157300" cy="1622700"/>
          </a:xfrm>
          <a:prstGeom prst="rect">
            <a:avLst/>
          </a:prstGeom>
        </p:spPr>
        <p:txBody>
          <a:bodyPr anchorCtr="0" anchor="ctr" bIns="91425" lIns="91425" spcFirstLastPara="1" rIns="91425" wrap="square" tIns="91425">
            <a:noAutofit/>
          </a:bodyPr>
          <a:lstStyle/>
          <a:p>
            <a:pPr indent="0" lvl="0" marL="0" rtl="0" algn="l">
              <a:lnSpc>
                <a:spcPct val="115000"/>
              </a:lnSpc>
              <a:spcBef>
                <a:spcPts val="0"/>
              </a:spcBef>
              <a:spcAft>
                <a:spcPts val="0"/>
              </a:spcAft>
              <a:buClr>
                <a:schemeClr val="accent6"/>
              </a:buClr>
              <a:buSzPts val="1100"/>
              <a:buFont typeface="Arial"/>
              <a:buNone/>
            </a:pPr>
            <a:r>
              <a:rPr lang="en">
                <a:solidFill>
                  <a:schemeClr val="lt1"/>
                </a:solidFill>
                <a:latin typeface="Lato"/>
                <a:ea typeface="Lato"/>
                <a:cs typeface="Lato"/>
                <a:sym typeface="Lato"/>
              </a:rPr>
              <a:t>This dataset is used to estimate the location of 68 coordinates (x, y) that map the facial points on a person’s face like image on the next slide.</a:t>
            </a:r>
            <a:endParaRPr>
              <a:solidFill>
                <a:schemeClr val="lt1"/>
              </a:solidFill>
              <a:latin typeface="Lato"/>
              <a:ea typeface="Lato"/>
              <a:cs typeface="Lato"/>
              <a:sym typeface="Lato"/>
            </a:endParaRPr>
          </a:p>
          <a:p>
            <a:pPr indent="0" lvl="0" marL="0" rtl="0" algn="l">
              <a:spcBef>
                <a:spcPts val="1600"/>
              </a:spcBef>
              <a:spcAft>
                <a:spcPts val="0"/>
              </a:spcAft>
              <a:buNone/>
            </a:pPr>
            <a:r>
              <a:t/>
            </a:r>
            <a:endParaRPr>
              <a:solidFill>
                <a:srgbClr val="FFFFFF"/>
              </a:solidFill>
              <a:latin typeface="Exo 2 Regular"/>
              <a:ea typeface="Exo 2 Regular"/>
              <a:cs typeface="Exo 2 Regular"/>
              <a:sym typeface="Exo 2 Regular"/>
            </a:endParaRPr>
          </a:p>
        </p:txBody>
      </p:sp>
      <p:pic>
        <p:nvPicPr>
          <p:cNvPr id="245" name="Google Shape;245;p37"/>
          <p:cNvPicPr preferRelativeResize="0"/>
          <p:nvPr/>
        </p:nvPicPr>
        <p:blipFill>
          <a:blip r:embed="rId3">
            <a:alphaModFix/>
          </a:blip>
          <a:stretch>
            <a:fillRect/>
          </a:stretch>
        </p:blipFill>
        <p:spPr>
          <a:xfrm>
            <a:off x="4647025" y="1946175"/>
            <a:ext cx="3018600" cy="2760300"/>
          </a:xfrm>
          <a:prstGeom prst="snip2DiagRect">
            <a:avLst>
              <a:gd fmla="val 0" name="adj1"/>
              <a:gd fmla="val 16609" name="adj2"/>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38"/>
          <p:cNvSpPr txBox="1"/>
          <p:nvPr>
            <p:ph type="ctrTitle"/>
          </p:nvPr>
        </p:nvSpPr>
        <p:spPr>
          <a:xfrm>
            <a:off x="1964850" y="352850"/>
            <a:ext cx="5214300" cy="550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accent6"/>
              </a:buClr>
              <a:buSzPts val="1100"/>
              <a:buFont typeface="Arial"/>
              <a:buNone/>
            </a:pPr>
            <a:r>
              <a:rPr lang="en"/>
              <a:t>STEP BY STEP DEVELOPMENT</a:t>
            </a:r>
            <a:endParaRPr/>
          </a:p>
          <a:p>
            <a:pPr indent="0" lvl="0" marL="0" rtl="0" algn="ctr">
              <a:spcBef>
                <a:spcPts val="0"/>
              </a:spcBef>
              <a:spcAft>
                <a:spcPts val="0"/>
              </a:spcAft>
              <a:buNone/>
            </a:pPr>
            <a:r>
              <a:t/>
            </a:r>
            <a:endParaRPr/>
          </a:p>
        </p:txBody>
      </p:sp>
      <p:grpSp>
        <p:nvGrpSpPr>
          <p:cNvPr id="251" name="Google Shape;251;p38"/>
          <p:cNvGrpSpPr/>
          <p:nvPr/>
        </p:nvGrpSpPr>
        <p:grpSpPr>
          <a:xfrm>
            <a:off x="1148819" y="2713208"/>
            <a:ext cx="1873113" cy="1290901"/>
            <a:chOff x="720000" y="2341741"/>
            <a:chExt cx="2120585" cy="1442831"/>
          </a:xfrm>
        </p:grpSpPr>
        <p:sp>
          <p:nvSpPr>
            <p:cNvPr id="252" name="Google Shape;252;p38"/>
            <p:cNvSpPr/>
            <p:nvPr/>
          </p:nvSpPr>
          <p:spPr>
            <a:xfrm>
              <a:off x="720000" y="2898672"/>
              <a:ext cx="885900" cy="885900"/>
            </a:xfrm>
            <a:prstGeom prst="snip2DiagRect">
              <a:avLst>
                <a:gd fmla="val 0" name="adj1"/>
                <a:gd fmla="val 16667"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53" name="Google Shape;253;p38"/>
            <p:cNvCxnSpPr/>
            <p:nvPr/>
          </p:nvCxnSpPr>
          <p:spPr>
            <a:xfrm>
              <a:off x="1143010" y="3361375"/>
              <a:ext cx="1695900" cy="0"/>
            </a:xfrm>
            <a:prstGeom prst="straightConnector1">
              <a:avLst/>
            </a:prstGeom>
            <a:noFill/>
            <a:ln cap="flat" cmpd="sng" w="9525">
              <a:solidFill>
                <a:schemeClr val="dk1"/>
              </a:solidFill>
              <a:prstDash val="solid"/>
              <a:round/>
              <a:headEnd len="med" w="med" type="none"/>
              <a:tailEnd len="med" w="med" type="none"/>
            </a:ln>
          </p:spPr>
        </p:cxnSp>
        <p:cxnSp>
          <p:nvCxnSpPr>
            <p:cNvPr id="254" name="Google Shape;254;p38"/>
            <p:cNvCxnSpPr/>
            <p:nvPr/>
          </p:nvCxnSpPr>
          <p:spPr>
            <a:xfrm rot="10800000">
              <a:off x="2840585" y="2341741"/>
              <a:ext cx="0" cy="1023000"/>
            </a:xfrm>
            <a:prstGeom prst="straightConnector1">
              <a:avLst/>
            </a:prstGeom>
            <a:noFill/>
            <a:ln cap="flat" cmpd="sng" w="9525">
              <a:solidFill>
                <a:schemeClr val="dk1"/>
              </a:solidFill>
              <a:prstDash val="solid"/>
              <a:round/>
              <a:headEnd len="med" w="med" type="none"/>
              <a:tailEnd len="med" w="med" type="none"/>
            </a:ln>
          </p:spPr>
        </p:cxnSp>
      </p:grpSp>
      <p:grpSp>
        <p:nvGrpSpPr>
          <p:cNvPr id="255" name="Google Shape;255;p38"/>
          <p:cNvGrpSpPr/>
          <p:nvPr/>
        </p:nvGrpSpPr>
        <p:grpSpPr>
          <a:xfrm flipH="1" rot="10800000">
            <a:off x="2699668" y="2071564"/>
            <a:ext cx="1873113" cy="1304427"/>
            <a:chOff x="720000" y="2341741"/>
            <a:chExt cx="2120585" cy="1457949"/>
          </a:xfrm>
        </p:grpSpPr>
        <p:sp>
          <p:nvSpPr>
            <p:cNvPr id="256" name="Google Shape;256;p38"/>
            <p:cNvSpPr/>
            <p:nvPr/>
          </p:nvSpPr>
          <p:spPr>
            <a:xfrm>
              <a:off x="720000" y="2913790"/>
              <a:ext cx="885900" cy="885900"/>
            </a:xfrm>
            <a:prstGeom prst="snip2DiagRect">
              <a:avLst>
                <a:gd fmla="val 0" name="adj1"/>
                <a:gd fmla="val 16667"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57" name="Google Shape;257;p38"/>
            <p:cNvCxnSpPr/>
            <p:nvPr/>
          </p:nvCxnSpPr>
          <p:spPr>
            <a:xfrm>
              <a:off x="1143010" y="3361375"/>
              <a:ext cx="1695900" cy="0"/>
            </a:xfrm>
            <a:prstGeom prst="straightConnector1">
              <a:avLst/>
            </a:prstGeom>
            <a:noFill/>
            <a:ln cap="flat" cmpd="sng" w="9525">
              <a:solidFill>
                <a:schemeClr val="dk1"/>
              </a:solidFill>
              <a:prstDash val="solid"/>
              <a:round/>
              <a:headEnd len="med" w="med" type="none"/>
              <a:tailEnd len="med" w="med" type="none"/>
            </a:ln>
          </p:spPr>
        </p:cxnSp>
        <p:cxnSp>
          <p:nvCxnSpPr>
            <p:cNvPr id="258" name="Google Shape;258;p38"/>
            <p:cNvCxnSpPr/>
            <p:nvPr/>
          </p:nvCxnSpPr>
          <p:spPr>
            <a:xfrm rot="10800000">
              <a:off x="2840585" y="2341741"/>
              <a:ext cx="0" cy="1023000"/>
            </a:xfrm>
            <a:prstGeom prst="straightConnector1">
              <a:avLst/>
            </a:prstGeom>
            <a:noFill/>
            <a:ln cap="flat" cmpd="sng" w="9525">
              <a:solidFill>
                <a:schemeClr val="dk1"/>
              </a:solidFill>
              <a:prstDash val="solid"/>
              <a:round/>
              <a:headEnd len="med" w="med" type="none"/>
              <a:tailEnd len="med" w="med" type="none"/>
            </a:ln>
          </p:spPr>
        </p:cxnSp>
      </p:grpSp>
      <p:grpSp>
        <p:nvGrpSpPr>
          <p:cNvPr id="259" name="Google Shape;259;p38"/>
          <p:cNvGrpSpPr/>
          <p:nvPr/>
        </p:nvGrpSpPr>
        <p:grpSpPr>
          <a:xfrm>
            <a:off x="4215083" y="2713208"/>
            <a:ext cx="1873113" cy="1290901"/>
            <a:chOff x="720000" y="2341741"/>
            <a:chExt cx="2120585" cy="1442831"/>
          </a:xfrm>
        </p:grpSpPr>
        <p:sp>
          <p:nvSpPr>
            <p:cNvPr id="260" name="Google Shape;260;p38"/>
            <p:cNvSpPr/>
            <p:nvPr/>
          </p:nvSpPr>
          <p:spPr>
            <a:xfrm>
              <a:off x="720000" y="2898672"/>
              <a:ext cx="885900" cy="885900"/>
            </a:xfrm>
            <a:prstGeom prst="snip2DiagRect">
              <a:avLst>
                <a:gd fmla="val 0" name="adj1"/>
                <a:gd fmla="val 16667"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61" name="Google Shape;261;p38"/>
            <p:cNvCxnSpPr/>
            <p:nvPr/>
          </p:nvCxnSpPr>
          <p:spPr>
            <a:xfrm>
              <a:off x="1143010" y="3361375"/>
              <a:ext cx="1695900" cy="0"/>
            </a:xfrm>
            <a:prstGeom prst="straightConnector1">
              <a:avLst/>
            </a:prstGeom>
            <a:noFill/>
            <a:ln cap="flat" cmpd="sng" w="9525">
              <a:solidFill>
                <a:schemeClr val="dk1"/>
              </a:solidFill>
              <a:prstDash val="solid"/>
              <a:round/>
              <a:headEnd len="med" w="med" type="none"/>
              <a:tailEnd len="med" w="med" type="none"/>
            </a:ln>
          </p:spPr>
        </p:cxnSp>
        <p:cxnSp>
          <p:nvCxnSpPr>
            <p:cNvPr id="262" name="Google Shape;262;p38"/>
            <p:cNvCxnSpPr/>
            <p:nvPr/>
          </p:nvCxnSpPr>
          <p:spPr>
            <a:xfrm rot="10800000">
              <a:off x="2840585" y="2341741"/>
              <a:ext cx="0" cy="1023000"/>
            </a:xfrm>
            <a:prstGeom prst="straightConnector1">
              <a:avLst/>
            </a:prstGeom>
            <a:noFill/>
            <a:ln cap="flat" cmpd="sng" w="9525">
              <a:solidFill>
                <a:schemeClr val="dk1"/>
              </a:solidFill>
              <a:prstDash val="solid"/>
              <a:round/>
              <a:headEnd len="med" w="med" type="none"/>
              <a:tailEnd len="med" w="med" type="none"/>
            </a:ln>
          </p:spPr>
        </p:cxnSp>
      </p:grpSp>
      <p:grpSp>
        <p:nvGrpSpPr>
          <p:cNvPr id="263" name="Google Shape;263;p38"/>
          <p:cNvGrpSpPr/>
          <p:nvPr/>
        </p:nvGrpSpPr>
        <p:grpSpPr>
          <a:xfrm flipH="1" rot="10800000">
            <a:off x="5728088" y="2072559"/>
            <a:ext cx="1873113" cy="1304427"/>
            <a:chOff x="720000" y="2341741"/>
            <a:chExt cx="2120585" cy="1457949"/>
          </a:xfrm>
        </p:grpSpPr>
        <p:sp>
          <p:nvSpPr>
            <p:cNvPr id="264" name="Google Shape;264;p38"/>
            <p:cNvSpPr/>
            <p:nvPr/>
          </p:nvSpPr>
          <p:spPr>
            <a:xfrm>
              <a:off x="720000" y="2913790"/>
              <a:ext cx="885900" cy="885900"/>
            </a:xfrm>
            <a:prstGeom prst="snip2DiagRect">
              <a:avLst>
                <a:gd fmla="val 0" name="adj1"/>
                <a:gd fmla="val 16667"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65" name="Google Shape;265;p38"/>
            <p:cNvCxnSpPr/>
            <p:nvPr/>
          </p:nvCxnSpPr>
          <p:spPr>
            <a:xfrm>
              <a:off x="1143010" y="3361375"/>
              <a:ext cx="1695900" cy="0"/>
            </a:xfrm>
            <a:prstGeom prst="straightConnector1">
              <a:avLst/>
            </a:prstGeom>
            <a:noFill/>
            <a:ln cap="flat" cmpd="sng" w="9525">
              <a:solidFill>
                <a:schemeClr val="dk1"/>
              </a:solidFill>
              <a:prstDash val="solid"/>
              <a:round/>
              <a:headEnd len="med" w="med" type="none"/>
              <a:tailEnd len="med" w="med" type="none"/>
            </a:ln>
          </p:spPr>
        </p:cxnSp>
        <p:cxnSp>
          <p:nvCxnSpPr>
            <p:cNvPr id="266" name="Google Shape;266;p38"/>
            <p:cNvCxnSpPr/>
            <p:nvPr/>
          </p:nvCxnSpPr>
          <p:spPr>
            <a:xfrm rot="10800000">
              <a:off x="2840585" y="2341741"/>
              <a:ext cx="0" cy="1023000"/>
            </a:xfrm>
            <a:prstGeom prst="straightConnector1">
              <a:avLst/>
            </a:prstGeom>
            <a:noFill/>
            <a:ln cap="flat" cmpd="sng" w="9525">
              <a:solidFill>
                <a:schemeClr val="dk1"/>
              </a:solidFill>
              <a:prstDash val="solid"/>
              <a:round/>
              <a:headEnd len="med" w="med" type="none"/>
              <a:tailEnd len="med" w="med" type="none"/>
            </a:ln>
          </p:spPr>
        </p:cxnSp>
      </p:grpSp>
      <p:sp>
        <p:nvSpPr>
          <p:cNvPr id="267" name="Google Shape;267;p38"/>
          <p:cNvSpPr/>
          <p:nvPr/>
        </p:nvSpPr>
        <p:spPr>
          <a:xfrm>
            <a:off x="7204906" y="3198311"/>
            <a:ext cx="788700" cy="798900"/>
          </a:xfrm>
          <a:prstGeom prst="snip2DiagRect">
            <a:avLst>
              <a:gd fmla="val 0" name="adj1"/>
              <a:gd fmla="val 16667" name="adj2"/>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38"/>
          <p:cNvSpPr txBox="1"/>
          <p:nvPr/>
        </p:nvSpPr>
        <p:spPr>
          <a:xfrm>
            <a:off x="1136947" y="3376000"/>
            <a:ext cx="788700" cy="3945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n" sz="1000">
                <a:solidFill>
                  <a:srgbClr val="FFFFFF"/>
                </a:solidFill>
                <a:latin typeface="Exo 2"/>
                <a:ea typeface="Exo 2"/>
                <a:cs typeface="Exo 2"/>
                <a:sym typeface="Exo 2"/>
              </a:rPr>
              <a:t>Real time Capturing</a:t>
            </a:r>
            <a:endParaRPr b="1" sz="600">
              <a:solidFill>
                <a:srgbClr val="FFFFFF"/>
              </a:solidFill>
              <a:latin typeface="Exo 2"/>
              <a:ea typeface="Exo 2"/>
              <a:cs typeface="Exo 2"/>
              <a:sym typeface="Exo 2"/>
            </a:endParaRPr>
          </a:p>
        </p:txBody>
      </p:sp>
      <p:sp>
        <p:nvSpPr>
          <p:cNvPr id="269" name="Google Shape;269;p38"/>
          <p:cNvSpPr txBox="1"/>
          <p:nvPr/>
        </p:nvSpPr>
        <p:spPr>
          <a:xfrm>
            <a:off x="2704250" y="2072550"/>
            <a:ext cx="788700" cy="6708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n" sz="1000">
                <a:solidFill>
                  <a:srgbClr val="FFFFFF"/>
                </a:solidFill>
                <a:latin typeface="Exo 2"/>
                <a:ea typeface="Exo 2"/>
                <a:cs typeface="Exo 2"/>
                <a:sym typeface="Exo 2"/>
              </a:rPr>
              <a:t>Eye and Mouth Status Analysing</a:t>
            </a:r>
            <a:endParaRPr b="1" sz="1000">
              <a:solidFill>
                <a:srgbClr val="FFFFFF"/>
              </a:solidFill>
              <a:latin typeface="Exo 2"/>
              <a:ea typeface="Exo 2"/>
              <a:cs typeface="Exo 2"/>
              <a:sym typeface="Exo 2"/>
            </a:endParaRPr>
          </a:p>
        </p:txBody>
      </p:sp>
      <p:sp>
        <p:nvSpPr>
          <p:cNvPr id="270" name="Google Shape;270;p38"/>
          <p:cNvSpPr txBox="1"/>
          <p:nvPr/>
        </p:nvSpPr>
        <p:spPr>
          <a:xfrm>
            <a:off x="5714071" y="2285125"/>
            <a:ext cx="788700" cy="3945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sz="1000">
                <a:solidFill>
                  <a:srgbClr val="FFFFFF"/>
                </a:solidFill>
                <a:latin typeface="Exo 2"/>
                <a:ea typeface="Exo 2"/>
                <a:cs typeface="Exo 2"/>
                <a:sym typeface="Exo 2"/>
              </a:rPr>
              <a:t>Alertness created</a:t>
            </a:r>
            <a:endParaRPr b="1" sz="1000">
              <a:solidFill>
                <a:srgbClr val="FFFFFF"/>
              </a:solidFill>
              <a:latin typeface="Exo 2"/>
              <a:ea typeface="Exo 2"/>
              <a:cs typeface="Exo 2"/>
              <a:sym typeface="Exo 2"/>
            </a:endParaRPr>
          </a:p>
        </p:txBody>
      </p:sp>
      <p:sp>
        <p:nvSpPr>
          <p:cNvPr id="271" name="Google Shape;271;p38"/>
          <p:cNvSpPr txBox="1"/>
          <p:nvPr/>
        </p:nvSpPr>
        <p:spPr>
          <a:xfrm>
            <a:off x="4207825" y="3277175"/>
            <a:ext cx="788700" cy="453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n" sz="1000">
                <a:solidFill>
                  <a:srgbClr val="FFFFFF"/>
                </a:solidFill>
                <a:latin typeface="Exo 2"/>
                <a:ea typeface="Exo 2"/>
                <a:cs typeface="Exo 2"/>
                <a:sym typeface="Exo 2"/>
              </a:rPr>
              <a:t>Drowsy Status Analysing</a:t>
            </a:r>
            <a:endParaRPr b="1" sz="1000">
              <a:solidFill>
                <a:srgbClr val="FFFFFF"/>
              </a:solidFill>
              <a:latin typeface="Exo 2"/>
              <a:ea typeface="Exo 2"/>
              <a:cs typeface="Exo 2"/>
              <a:sym typeface="Exo 2"/>
            </a:endParaRPr>
          </a:p>
        </p:txBody>
      </p:sp>
      <p:sp>
        <p:nvSpPr>
          <p:cNvPr id="272" name="Google Shape;272;p38"/>
          <p:cNvSpPr txBox="1"/>
          <p:nvPr/>
        </p:nvSpPr>
        <p:spPr>
          <a:xfrm>
            <a:off x="7137550" y="3376000"/>
            <a:ext cx="923400" cy="3945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n" sz="1000">
                <a:solidFill>
                  <a:srgbClr val="FFFFFF"/>
                </a:solidFill>
                <a:latin typeface="Exo 2"/>
                <a:ea typeface="Exo 2"/>
                <a:cs typeface="Exo 2"/>
                <a:sym typeface="Exo 2"/>
              </a:rPr>
              <a:t>Drowsiness detected</a:t>
            </a:r>
            <a:endParaRPr b="1" sz="1000">
              <a:solidFill>
                <a:srgbClr val="FFFFFF"/>
              </a:solidFill>
              <a:latin typeface="Exo 2"/>
              <a:ea typeface="Exo 2"/>
              <a:cs typeface="Exo 2"/>
              <a:sym typeface="Exo 2"/>
            </a:endParaRPr>
          </a:p>
        </p:txBody>
      </p:sp>
      <p:cxnSp>
        <p:nvCxnSpPr>
          <p:cNvPr id="273" name="Google Shape;273;p38"/>
          <p:cNvCxnSpPr/>
          <p:nvPr/>
        </p:nvCxnSpPr>
        <p:spPr>
          <a:xfrm>
            <a:off x="2313750" y="0"/>
            <a:ext cx="9900" cy="7149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39"/>
          <p:cNvSpPr txBox="1"/>
          <p:nvPr>
            <p:ph type="ctrTitle"/>
          </p:nvPr>
        </p:nvSpPr>
        <p:spPr>
          <a:xfrm>
            <a:off x="1846750" y="714900"/>
            <a:ext cx="5214300" cy="550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accent6"/>
              </a:buClr>
              <a:buSzPts val="1100"/>
              <a:buFont typeface="Arial"/>
              <a:buNone/>
            </a:pPr>
            <a:r>
              <a:rPr lang="en"/>
              <a:t>EYE ASPECT RATIO</a:t>
            </a:r>
            <a:endParaRPr/>
          </a:p>
          <a:p>
            <a:pPr indent="0" lvl="0" marL="0" rtl="0" algn="ctr">
              <a:spcBef>
                <a:spcPts val="0"/>
              </a:spcBef>
              <a:spcAft>
                <a:spcPts val="0"/>
              </a:spcAft>
              <a:buNone/>
            </a:pPr>
            <a:r>
              <a:t/>
            </a:r>
            <a:endParaRPr/>
          </a:p>
        </p:txBody>
      </p:sp>
      <p:cxnSp>
        <p:nvCxnSpPr>
          <p:cNvPr id="279" name="Google Shape;279;p39"/>
          <p:cNvCxnSpPr/>
          <p:nvPr/>
        </p:nvCxnSpPr>
        <p:spPr>
          <a:xfrm>
            <a:off x="2313750" y="0"/>
            <a:ext cx="9900" cy="714900"/>
          </a:xfrm>
          <a:prstGeom prst="straightConnector1">
            <a:avLst/>
          </a:prstGeom>
          <a:noFill/>
          <a:ln cap="flat" cmpd="sng" w="9525">
            <a:solidFill>
              <a:schemeClr val="dk2"/>
            </a:solidFill>
            <a:prstDash val="solid"/>
            <a:round/>
            <a:headEnd len="med" w="med" type="none"/>
            <a:tailEnd len="med" w="med" type="none"/>
          </a:ln>
        </p:spPr>
      </p:cxnSp>
      <p:sp>
        <p:nvSpPr>
          <p:cNvPr id="280" name="Google Shape;280;p39"/>
          <p:cNvSpPr txBox="1"/>
          <p:nvPr/>
        </p:nvSpPr>
        <p:spPr>
          <a:xfrm>
            <a:off x="1704975" y="1513450"/>
            <a:ext cx="7338300" cy="85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rgbClr val="202124"/>
                </a:solidFill>
                <a:latin typeface="Exo 2"/>
                <a:ea typeface="Exo 2"/>
                <a:cs typeface="Exo 2"/>
                <a:sym typeface="Exo 2"/>
              </a:rPr>
              <a:t>The Eye Aspect Ratio is an estimate of the eye opening state.</a:t>
            </a:r>
            <a:endParaRPr sz="1700">
              <a:latin typeface="Exo 2 Regular"/>
              <a:ea typeface="Exo 2 Regular"/>
              <a:cs typeface="Exo 2 Regular"/>
              <a:sym typeface="Exo 2 Regular"/>
            </a:endParaRPr>
          </a:p>
        </p:txBody>
      </p:sp>
      <p:pic>
        <p:nvPicPr>
          <p:cNvPr id="281" name="Google Shape;281;p39"/>
          <p:cNvPicPr preferRelativeResize="0"/>
          <p:nvPr/>
        </p:nvPicPr>
        <p:blipFill>
          <a:blip r:embed="rId3">
            <a:alphaModFix/>
          </a:blip>
          <a:stretch>
            <a:fillRect/>
          </a:stretch>
        </p:blipFill>
        <p:spPr>
          <a:xfrm>
            <a:off x="1704975" y="2369650"/>
            <a:ext cx="5734050" cy="13906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40"/>
          <p:cNvSpPr txBox="1"/>
          <p:nvPr>
            <p:ph type="ctrTitle"/>
          </p:nvPr>
        </p:nvSpPr>
        <p:spPr>
          <a:xfrm flipH="1">
            <a:off x="2260329" y="2193805"/>
            <a:ext cx="5195700" cy="1921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RESULT</a:t>
            </a:r>
            <a:endParaRPr/>
          </a:p>
        </p:txBody>
      </p:sp>
      <p:sp>
        <p:nvSpPr>
          <p:cNvPr id="287" name="Google Shape;287;p40"/>
          <p:cNvSpPr txBox="1"/>
          <p:nvPr>
            <p:ph idx="2" type="title"/>
          </p:nvPr>
        </p:nvSpPr>
        <p:spPr>
          <a:xfrm flipH="1">
            <a:off x="2260329" y="1881980"/>
            <a:ext cx="2979300" cy="754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05</a:t>
            </a:r>
            <a:endParaRPr/>
          </a:p>
        </p:txBody>
      </p:sp>
      <p:cxnSp>
        <p:nvCxnSpPr>
          <p:cNvPr id="288" name="Google Shape;288;p40"/>
          <p:cNvCxnSpPr/>
          <p:nvPr/>
        </p:nvCxnSpPr>
        <p:spPr>
          <a:xfrm>
            <a:off x="2162075" y="-35700"/>
            <a:ext cx="0" cy="23826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41"/>
          <p:cNvSpPr txBox="1"/>
          <p:nvPr>
            <p:ph idx="1" type="subTitle"/>
          </p:nvPr>
        </p:nvSpPr>
        <p:spPr>
          <a:xfrm>
            <a:off x="2459550" y="2314225"/>
            <a:ext cx="4224900" cy="1784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pic>
        <p:nvPicPr>
          <p:cNvPr id="294" name="Google Shape;294;p41"/>
          <p:cNvPicPr preferRelativeResize="0"/>
          <p:nvPr/>
        </p:nvPicPr>
        <p:blipFill>
          <a:blip r:embed="rId3">
            <a:alphaModFix/>
          </a:blip>
          <a:stretch>
            <a:fillRect/>
          </a:stretch>
        </p:blipFill>
        <p:spPr>
          <a:xfrm>
            <a:off x="1130900" y="864925"/>
            <a:ext cx="6882202" cy="4023249"/>
          </a:xfrm>
          <a:prstGeom prst="rect">
            <a:avLst/>
          </a:prstGeom>
          <a:noFill/>
          <a:ln>
            <a:noFill/>
          </a:ln>
        </p:spPr>
      </p:pic>
      <p:sp>
        <p:nvSpPr>
          <p:cNvPr id="295" name="Google Shape;295;p41"/>
          <p:cNvSpPr txBox="1"/>
          <p:nvPr/>
        </p:nvSpPr>
        <p:spPr>
          <a:xfrm>
            <a:off x="3072000" y="228600"/>
            <a:ext cx="3000000" cy="300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400">
                <a:solidFill>
                  <a:schemeClr val="accent6"/>
                </a:solidFill>
                <a:latin typeface="Exo 2"/>
                <a:ea typeface="Exo 2"/>
                <a:cs typeface="Exo 2"/>
                <a:sym typeface="Exo 2"/>
              </a:rPr>
              <a:t>EYE </a:t>
            </a:r>
            <a:r>
              <a:rPr b="1" lang="en" sz="2400">
                <a:solidFill>
                  <a:schemeClr val="accent6"/>
                </a:solidFill>
                <a:latin typeface="Exo 2"/>
                <a:ea typeface="Exo 2"/>
                <a:cs typeface="Exo 2"/>
                <a:sym typeface="Exo 2"/>
              </a:rPr>
              <a:t>DETECTION</a:t>
            </a:r>
            <a:endParaRPr b="1" sz="2400">
              <a:solidFill>
                <a:schemeClr val="accent6"/>
              </a:solidFill>
              <a:latin typeface="Exo 2"/>
              <a:ea typeface="Exo 2"/>
              <a:cs typeface="Exo 2"/>
              <a:sym typeface="Exo 2"/>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pic>
        <p:nvPicPr>
          <p:cNvPr id="300" name="Google Shape;300;p42"/>
          <p:cNvPicPr preferRelativeResize="0"/>
          <p:nvPr/>
        </p:nvPicPr>
        <p:blipFill>
          <a:blip r:embed="rId3">
            <a:alphaModFix/>
          </a:blip>
          <a:stretch>
            <a:fillRect/>
          </a:stretch>
        </p:blipFill>
        <p:spPr>
          <a:xfrm>
            <a:off x="1806150" y="1161750"/>
            <a:ext cx="5531700" cy="3111600"/>
          </a:xfrm>
          <a:prstGeom prst="snip2DiagRect">
            <a:avLst>
              <a:gd fmla="val 0" name="adj1"/>
              <a:gd fmla="val 0" name="adj2"/>
            </a:avLst>
          </a:prstGeom>
          <a:noFill/>
          <a:ln>
            <a:noFill/>
          </a:ln>
        </p:spPr>
      </p:pic>
      <p:pic>
        <p:nvPicPr>
          <p:cNvPr id="301" name="Google Shape;301;p42"/>
          <p:cNvPicPr preferRelativeResize="0"/>
          <p:nvPr/>
        </p:nvPicPr>
        <p:blipFill>
          <a:blip r:embed="rId4">
            <a:alphaModFix/>
          </a:blip>
          <a:stretch>
            <a:fillRect/>
          </a:stretch>
        </p:blipFill>
        <p:spPr>
          <a:xfrm>
            <a:off x="1131975" y="932750"/>
            <a:ext cx="6891101" cy="3979349"/>
          </a:xfrm>
          <a:prstGeom prst="rect">
            <a:avLst/>
          </a:prstGeom>
          <a:noFill/>
          <a:ln>
            <a:noFill/>
          </a:ln>
        </p:spPr>
      </p:pic>
      <p:sp>
        <p:nvSpPr>
          <p:cNvPr id="302" name="Google Shape;302;p42"/>
          <p:cNvSpPr txBox="1"/>
          <p:nvPr/>
        </p:nvSpPr>
        <p:spPr>
          <a:xfrm>
            <a:off x="3037024" y="210050"/>
            <a:ext cx="3081000" cy="462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400">
                <a:latin typeface="Exo 2"/>
                <a:ea typeface="Exo 2"/>
                <a:cs typeface="Exo 2"/>
                <a:sym typeface="Exo 2"/>
              </a:rPr>
              <a:t>YAWN DETECTION</a:t>
            </a:r>
            <a:endParaRPr b="1" sz="2400">
              <a:latin typeface="Exo 2"/>
              <a:ea typeface="Exo 2"/>
              <a:cs typeface="Exo 2"/>
              <a:sym typeface="Exo 2"/>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43"/>
          <p:cNvSpPr txBox="1"/>
          <p:nvPr>
            <p:ph type="ctrTitle"/>
          </p:nvPr>
        </p:nvSpPr>
        <p:spPr>
          <a:xfrm flipH="1">
            <a:off x="1007350" y="1930375"/>
            <a:ext cx="6730800" cy="1921200"/>
          </a:xfrm>
          <a:prstGeom prst="rect">
            <a:avLst/>
          </a:prstGeom>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a:t>LIMITATIONS</a:t>
            </a:r>
            <a:r>
              <a:rPr lang="en"/>
              <a:t> AND SCOPE</a:t>
            </a:r>
            <a:endParaRPr/>
          </a:p>
        </p:txBody>
      </p:sp>
      <p:sp>
        <p:nvSpPr>
          <p:cNvPr id="308" name="Google Shape;308;p43"/>
          <p:cNvSpPr txBox="1"/>
          <p:nvPr>
            <p:ph idx="2" type="title"/>
          </p:nvPr>
        </p:nvSpPr>
        <p:spPr>
          <a:xfrm flipH="1">
            <a:off x="1007350" y="1493650"/>
            <a:ext cx="3191700" cy="754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06</a:t>
            </a:r>
            <a:endParaRPr/>
          </a:p>
        </p:txBody>
      </p:sp>
      <p:cxnSp>
        <p:nvCxnSpPr>
          <p:cNvPr id="309" name="Google Shape;309;p43"/>
          <p:cNvCxnSpPr/>
          <p:nvPr/>
        </p:nvCxnSpPr>
        <p:spPr>
          <a:xfrm flipH="1" rot="10800000">
            <a:off x="0" y="3278525"/>
            <a:ext cx="1835700" cy="39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44"/>
          <p:cNvSpPr txBox="1"/>
          <p:nvPr>
            <p:ph type="ctrTitle"/>
          </p:nvPr>
        </p:nvSpPr>
        <p:spPr>
          <a:xfrm>
            <a:off x="2102213" y="600325"/>
            <a:ext cx="5214300" cy="946200"/>
          </a:xfrm>
          <a:prstGeom prst="rect">
            <a:avLst/>
          </a:prstGeom>
        </p:spPr>
        <p:txBody>
          <a:bodyPr anchorCtr="0" anchor="t" bIns="91425" lIns="91425" spcFirstLastPara="1" rIns="91425" wrap="square" tIns="91425">
            <a:noAutofit/>
          </a:bodyPr>
          <a:lstStyle/>
          <a:p>
            <a:pPr indent="457200" lvl="0" marL="457200" rtl="0" algn="l">
              <a:lnSpc>
                <a:spcPct val="115000"/>
              </a:lnSpc>
              <a:spcBef>
                <a:spcPts val="0"/>
              </a:spcBef>
              <a:spcAft>
                <a:spcPts val="0"/>
              </a:spcAft>
              <a:buNone/>
            </a:pPr>
            <a:r>
              <a:rPr lang="en" sz="3600"/>
              <a:t>LIMITATIONS</a:t>
            </a:r>
            <a:endParaRPr sz="3600"/>
          </a:p>
        </p:txBody>
      </p:sp>
      <p:cxnSp>
        <p:nvCxnSpPr>
          <p:cNvPr id="315" name="Google Shape;315;p44"/>
          <p:cNvCxnSpPr/>
          <p:nvPr/>
        </p:nvCxnSpPr>
        <p:spPr>
          <a:xfrm flipH="1">
            <a:off x="2816225" y="4139950"/>
            <a:ext cx="3630000" cy="4200"/>
          </a:xfrm>
          <a:prstGeom prst="straightConnector1">
            <a:avLst/>
          </a:prstGeom>
          <a:noFill/>
          <a:ln cap="flat" cmpd="sng" w="9525">
            <a:solidFill>
              <a:schemeClr val="dk1"/>
            </a:solidFill>
            <a:prstDash val="solid"/>
            <a:round/>
            <a:headEnd len="med" w="med" type="none"/>
            <a:tailEnd len="med" w="med" type="none"/>
          </a:ln>
        </p:spPr>
      </p:cxnSp>
      <p:sp>
        <p:nvSpPr>
          <p:cNvPr id="316" name="Google Shape;316;p44"/>
          <p:cNvSpPr txBox="1"/>
          <p:nvPr/>
        </p:nvSpPr>
        <p:spPr>
          <a:xfrm>
            <a:off x="870875" y="1592088"/>
            <a:ext cx="7677000" cy="2550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accent6"/>
              </a:buClr>
              <a:buSzPts val="1100"/>
              <a:buFont typeface="Arial"/>
              <a:buNone/>
            </a:pPr>
            <a:r>
              <a:rPr b="1" lang="en" sz="1300">
                <a:solidFill>
                  <a:schemeClr val="accent6"/>
                </a:solidFill>
                <a:latin typeface="Exo 2"/>
                <a:ea typeface="Exo 2"/>
                <a:cs typeface="Exo 2"/>
                <a:sym typeface="Exo 2"/>
              </a:rPr>
              <a:t>Use of spectacles:</a:t>
            </a:r>
            <a:r>
              <a:rPr lang="en" sz="1300">
                <a:solidFill>
                  <a:schemeClr val="accent6"/>
                </a:solidFill>
                <a:latin typeface="Exo 2"/>
                <a:ea typeface="Exo 2"/>
                <a:cs typeface="Exo 2"/>
                <a:sym typeface="Exo 2"/>
              </a:rPr>
              <a:t> In case the user uses spectacle then it is difficult to detect the state of the eye. As it hugely depends on light hence reflection of spectacles may give the output for a closed eye as opened eye. Hence for this purpose the closeness of eye to the camera is required to avoid light.</a:t>
            </a:r>
            <a:endParaRPr sz="1300">
              <a:solidFill>
                <a:schemeClr val="accent6"/>
              </a:solidFill>
              <a:latin typeface="Exo 2"/>
              <a:ea typeface="Exo 2"/>
              <a:cs typeface="Exo 2"/>
              <a:sym typeface="Exo 2"/>
            </a:endParaRPr>
          </a:p>
          <a:p>
            <a:pPr indent="0" lvl="0" marL="0" rtl="0" algn="l">
              <a:lnSpc>
                <a:spcPct val="115000"/>
              </a:lnSpc>
              <a:spcBef>
                <a:spcPts val="1200"/>
              </a:spcBef>
              <a:spcAft>
                <a:spcPts val="0"/>
              </a:spcAft>
              <a:buClr>
                <a:schemeClr val="accent6"/>
              </a:buClr>
              <a:buSzPts val="1100"/>
              <a:buFont typeface="Arial"/>
              <a:buNone/>
            </a:pPr>
            <a:r>
              <a:rPr b="1" lang="en" sz="1300">
                <a:solidFill>
                  <a:schemeClr val="accent6"/>
                </a:solidFill>
                <a:latin typeface="Exo 2"/>
                <a:ea typeface="Exo 2"/>
                <a:cs typeface="Exo 2"/>
                <a:sym typeface="Exo 2"/>
              </a:rPr>
              <a:t>Multiple face problem:</a:t>
            </a:r>
            <a:r>
              <a:rPr lang="en" sz="1300">
                <a:solidFill>
                  <a:schemeClr val="accent6"/>
                </a:solidFill>
                <a:latin typeface="Exo 2"/>
                <a:ea typeface="Exo 2"/>
                <a:cs typeface="Exo 2"/>
                <a:sym typeface="Exo 2"/>
              </a:rPr>
              <a:t> If multiple face arises in the window then the camera may detect more number of faces undesired output may appear. Because of different condition of different faces. So, we need to make sure that only the driver face come within the range of the camera. Also, the speed of detection reduces because of operation on multiple faces.</a:t>
            </a:r>
            <a:endParaRPr sz="1300">
              <a:solidFill>
                <a:schemeClr val="accent6"/>
              </a:solidFill>
              <a:latin typeface="Exo 2"/>
              <a:ea typeface="Exo 2"/>
              <a:cs typeface="Exo 2"/>
              <a:sym typeface="Exo 2"/>
            </a:endParaRPr>
          </a:p>
          <a:p>
            <a:pPr indent="0" lvl="0" marL="0" rtl="0" algn="l">
              <a:lnSpc>
                <a:spcPct val="115000"/>
              </a:lnSpc>
              <a:spcBef>
                <a:spcPts val="1200"/>
              </a:spcBef>
              <a:spcAft>
                <a:spcPts val="0"/>
              </a:spcAft>
              <a:buNone/>
            </a:pPr>
            <a:r>
              <a:rPr lang="en" sz="1300">
                <a:solidFill>
                  <a:schemeClr val="accent6"/>
                </a:solidFill>
                <a:latin typeface="Exo 2 Regular"/>
                <a:ea typeface="Exo 2 Regular"/>
                <a:cs typeface="Exo 2 Regular"/>
                <a:sym typeface="Exo 2 Regular"/>
              </a:rPr>
              <a:t> </a:t>
            </a:r>
            <a:endParaRPr sz="1300">
              <a:solidFill>
                <a:schemeClr val="accent6"/>
              </a:solidFill>
              <a:latin typeface="Exo 2 Regular"/>
              <a:ea typeface="Exo 2 Regular"/>
              <a:cs typeface="Exo 2 Regular"/>
              <a:sym typeface="Exo 2 Regul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27"/>
          <p:cNvSpPr txBox="1"/>
          <p:nvPr>
            <p:ph type="ctrTitle"/>
          </p:nvPr>
        </p:nvSpPr>
        <p:spPr>
          <a:xfrm>
            <a:off x="3385875" y="2098650"/>
            <a:ext cx="2372400" cy="946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500"/>
              <a:t>TEAM</a:t>
            </a:r>
            <a:endParaRPr sz="3500"/>
          </a:p>
          <a:p>
            <a:pPr indent="0" lvl="0" marL="0" rtl="0" algn="ctr">
              <a:spcBef>
                <a:spcPts val="0"/>
              </a:spcBef>
              <a:spcAft>
                <a:spcPts val="0"/>
              </a:spcAft>
              <a:buNone/>
            </a:pPr>
            <a:r>
              <a:rPr lang="en" sz="3500"/>
              <a:t>MEMBERS</a:t>
            </a:r>
            <a:endParaRPr sz="3500"/>
          </a:p>
        </p:txBody>
      </p:sp>
      <p:sp>
        <p:nvSpPr>
          <p:cNvPr id="142" name="Google Shape;142;p27"/>
          <p:cNvSpPr txBox="1"/>
          <p:nvPr>
            <p:ph idx="2" type="ctrTitle"/>
          </p:nvPr>
        </p:nvSpPr>
        <p:spPr>
          <a:xfrm>
            <a:off x="390296" y="354053"/>
            <a:ext cx="1974300" cy="5778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SAMEEKSHA RATHI</a:t>
            </a:r>
            <a:endParaRPr/>
          </a:p>
        </p:txBody>
      </p:sp>
      <p:sp>
        <p:nvSpPr>
          <p:cNvPr id="143" name="Google Shape;143;p27"/>
          <p:cNvSpPr txBox="1"/>
          <p:nvPr>
            <p:ph idx="1" type="subTitle"/>
          </p:nvPr>
        </p:nvSpPr>
        <p:spPr>
          <a:xfrm>
            <a:off x="690446" y="808878"/>
            <a:ext cx="1674300" cy="5724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sz="1000"/>
              <a:t>University Roll No- 181500611</a:t>
            </a:r>
            <a:endParaRPr sz="1000"/>
          </a:p>
        </p:txBody>
      </p:sp>
      <p:sp>
        <p:nvSpPr>
          <p:cNvPr id="144" name="Google Shape;144;p27"/>
          <p:cNvSpPr txBox="1"/>
          <p:nvPr>
            <p:ph idx="9" type="ctrTitle"/>
          </p:nvPr>
        </p:nvSpPr>
        <p:spPr>
          <a:xfrm>
            <a:off x="390296" y="1320254"/>
            <a:ext cx="1974300" cy="5778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YASH SRIVASTAVA</a:t>
            </a:r>
            <a:endParaRPr/>
          </a:p>
        </p:txBody>
      </p:sp>
      <p:sp>
        <p:nvSpPr>
          <p:cNvPr id="145" name="Google Shape;145;p27"/>
          <p:cNvSpPr txBox="1"/>
          <p:nvPr>
            <p:ph idx="13" type="subTitle"/>
          </p:nvPr>
        </p:nvSpPr>
        <p:spPr>
          <a:xfrm>
            <a:off x="690446" y="1775077"/>
            <a:ext cx="1674300" cy="5724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sz="1000"/>
              <a:t>University Roll No-181500829</a:t>
            </a:r>
            <a:endParaRPr sz="1000"/>
          </a:p>
        </p:txBody>
      </p:sp>
      <p:sp>
        <p:nvSpPr>
          <p:cNvPr id="146" name="Google Shape;146;p27"/>
          <p:cNvSpPr txBox="1"/>
          <p:nvPr>
            <p:ph idx="3" type="title"/>
          </p:nvPr>
        </p:nvSpPr>
        <p:spPr>
          <a:xfrm>
            <a:off x="2118448" y="544448"/>
            <a:ext cx="1107600" cy="577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01</a:t>
            </a:r>
            <a:endParaRPr/>
          </a:p>
        </p:txBody>
      </p:sp>
      <p:sp>
        <p:nvSpPr>
          <p:cNvPr id="147" name="Google Shape;147;p27"/>
          <p:cNvSpPr txBox="1"/>
          <p:nvPr>
            <p:ph idx="4" type="title"/>
          </p:nvPr>
        </p:nvSpPr>
        <p:spPr>
          <a:xfrm>
            <a:off x="2105406" y="1515808"/>
            <a:ext cx="1107600" cy="577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02</a:t>
            </a:r>
            <a:endParaRPr/>
          </a:p>
        </p:txBody>
      </p:sp>
      <p:cxnSp>
        <p:nvCxnSpPr>
          <p:cNvPr id="148" name="Google Shape;148;p27"/>
          <p:cNvCxnSpPr/>
          <p:nvPr/>
        </p:nvCxnSpPr>
        <p:spPr>
          <a:xfrm>
            <a:off x="3297225" y="0"/>
            <a:ext cx="0" cy="2393700"/>
          </a:xfrm>
          <a:prstGeom prst="straightConnector1">
            <a:avLst/>
          </a:prstGeom>
          <a:noFill/>
          <a:ln cap="flat" cmpd="sng" w="9525">
            <a:solidFill>
              <a:schemeClr val="dk2"/>
            </a:solidFill>
            <a:prstDash val="solid"/>
            <a:round/>
            <a:headEnd len="med" w="med" type="none"/>
            <a:tailEnd len="med" w="med" type="none"/>
          </a:ln>
        </p:spPr>
      </p:cxnSp>
      <p:cxnSp>
        <p:nvCxnSpPr>
          <p:cNvPr id="149" name="Google Shape;149;p27"/>
          <p:cNvCxnSpPr/>
          <p:nvPr/>
        </p:nvCxnSpPr>
        <p:spPr>
          <a:xfrm>
            <a:off x="5861950" y="3131400"/>
            <a:ext cx="0" cy="2030100"/>
          </a:xfrm>
          <a:prstGeom prst="straightConnector1">
            <a:avLst/>
          </a:prstGeom>
          <a:noFill/>
          <a:ln cap="flat" cmpd="sng" w="9525">
            <a:solidFill>
              <a:schemeClr val="dk2"/>
            </a:solidFill>
            <a:prstDash val="solid"/>
            <a:round/>
            <a:headEnd len="med" w="med" type="none"/>
            <a:tailEnd len="med" w="med" type="none"/>
          </a:ln>
        </p:spPr>
      </p:cxnSp>
      <p:sp>
        <p:nvSpPr>
          <p:cNvPr id="150" name="Google Shape;150;p27"/>
          <p:cNvSpPr txBox="1"/>
          <p:nvPr>
            <p:ph idx="7" type="title"/>
          </p:nvPr>
        </p:nvSpPr>
        <p:spPr>
          <a:xfrm>
            <a:off x="5922008" y="3112336"/>
            <a:ext cx="1072200" cy="57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03</a:t>
            </a:r>
            <a:endParaRPr/>
          </a:p>
        </p:txBody>
      </p:sp>
      <p:sp>
        <p:nvSpPr>
          <p:cNvPr id="151" name="Google Shape;151;p27"/>
          <p:cNvSpPr txBox="1"/>
          <p:nvPr>
            <p:ph idx="8" type="title"/>
          </p:nvPr>
        </p:nvSpPr>
        <p:spPr>
          <a:xfrm>
            <a:off x="5922008" y="4132033"/>
            <a:ext cx="1072200" cy="57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04</a:t>
            </a:r>
            <a:endParaRPr/>
          </a:p>
        </p:txBody>
      </p:sp>
      <p:sp>
        <p:nvSpPr>
          <p:cNvPr id="152" name="Google Shape;152;p27"/>
          <p:cNvSpPr txBox="1"/>
          <p:nvPr>
            <p:ph idx="18" type="ctrTitle"/>
          </p:nvPr>
        </p:nvSpPr>
        <p:spPr>
          <a:xfrm>
            <a:off x="6811558" y="2875295"/>
            <a:ext cx="19743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RIYA GAUR</a:t>
            </a:r>
            <a:endParaRPr/>
          </a:p>
        </p:txBody>
      </p:sp>
      <p:sp>
        <p:nvSpPr>
          <p:cNvPr id="153" name="Google Shape;153;p27"/>
          <p:cNvSpPr txBox="1"/>
          <p:nvPr>
            <p:ph idx="19" type="subTitle"/>
          </p:nvPr>
        </p:nvSpPr>
        <p:spPr>
          <a:xfrm>
            <a:off x="6811558" y="3330117"/>
            <a:ext cx="1674300" cy="57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00"/>
              <a:t>University Roll No- 181500587</a:t>
            </a:r>
            <a:endParaRPr sz="1000"/>
          </a:p>
        </p:txBody>
      </p:sp>
      <p:sp>
        <p:nvSpPr>
          <p:cNvPr id="154" name="Google Shape;154;p27"/>
          <p:cNvSpPr txBox="1"/>
          <p:nvPr>
            <p:ph idx="20" type="ctrTitle"/>
          </p:nvPr>
        </p:nvSpPr>
        <p:spPr>
          <a:xfrm>
            <a:off x="6811558" y="3887553"/>
            <a:ext cx="19743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MOHIT TIWARI</a:t>
            </a:r>
            <a:endParaRPr/>
          </a:p>
        </p:txBody>
      </p:sp>
      <p:sp>
        <p:nvSpPr>
          <p:cNvPr id="155" name="Google Shape;155;p27"/>
          <p:cNvSpPr txBox="1"/>
          <p:nvPr>
            <p:ph idx="21" type="subTitle"/>
          </p:nvPr>
        </p:nvSpPr>
        <p:spPr>
          <a:xfrm>
            <a:off x="6811558" y="4342373"/>
            <a:ext cx="1674300" cy="57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00"/>
              <a:t>University Roll No- 181500392</a:t>
            </a:r>
            <a:endParaRPr sz="10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45"/>
          <p:cNvSpPr txBox="1"/>
          <p:nvPr>
            <p:ph type="ctrTitle"/>
          </p:nvPr>
        </p:nvSpPr>
        <p:spPr>
          <a:xfrm>
            <a:off x="2056438" y="725450"/>
            <a:ext cx="5214300" cy="946200"/>
          </a:xfrm>
          <a:prstGeom prst="rect">
            <a:avLst/>
          </a:prstGeom>
        </p:spPr>
        <p:txBody>
          <a:bodyPr anchorCtr="0" anchor="t" bIns="91425" lIns="91425" spcFirstLastPara="1" rIns="91425" wrap="square" tIns="91425">
            <a:noAutofit/>
          </a:bodyPr>
          <a:lstStyle/>
          <a:p>
            <a:pPr indent="457200" lvl="0" marL="457200" rtl="0" algn="l">
              <a:lnSpc>
                <a:spcPct val="115000"/>
              </a:lnSpc>
              <a:spcBef>
                <a:spcPts val="0"/>
              </a:spcBef>
              <a:spcAft>
                <a:spcPts val="0"/>
              </a:spcAft>
              <a:buNone/>
            </a:pPr>
            <a:r>
              <a:rPr lang="en" sz="3600"/>
              <a:t>FUTURE SCOPE</a:t>
            </a:r>
            <a:r>
              <a:rPr lang="en" sz="3600"/>
              <a:t> </a:t>
            </a:r>
            <a:endParaRPr sz="3600"/>
          </a:p>
        </p:txBody>
      </p:sp>
      <p:cxnSp>
        <p:nvCxnSpPr>
          <p:cNvPr id="322" name="Google Shape;322;p45"/>
          <p:cNvCxnSpPr/>
          <p:nvPr/>
        </p:nvCxnSpPr>
        <p:spPr>
          <a:xfrm flipH="1">
            <a:off x="3837900" y="3592625"/>
            <a:ext cx="1506300" cy="9900"/>
          </a:xfrm>
          <a:prstGeom prst="straightConnector1">
            <a:avLst/>
          </a:prstGeom>
          <a:noFill/>
          <a:ln cap="flat" cmpd="sng" w="9525">
            <a:solidFill>
              <a:schemeClr val="dk1"/>
            </a:solidFill>
            <a:prstDash val="solid"/>
            <a:round/>
            <a:headEnd len="med" w="med" type="none"/>
            <a:tailEnd len="med" w="med" type="none"/>
          </a:ln>
        </p:spPr>
      </p:cxnSp>
      <p:sp>
        <p:nvSpPr>
          <p:cNvPr id="323" name="Google Shape;323;p45"/>
          <p:cNvSpPr txBox="1"/>
          <p:nvPr/>
        </p:nvSpPr>
        <p:spPr>
          <a:xfrm>
            <a:off x="825100" y="1861125"/>
            <a:ext cx="7677000" cy="1230900"/>
          </a:xfrm>
          <a:prstGeom prst="rect">
            <a:avLst/>
          </a:prstGeom>
          <a:noFill/>
          <a:ln>
            <a:noFill/>
          </a:ln>
        </p:spPr>
        <p:txBody>
          <a:bodyPr anchorCtr="0" anchor="t" bIns="91425" lIns="91425" spcFirstLastPara="1" rIns="91425" wrap="square" tIns="91425">
            <a:noAutofit/>
          </a:bodyPr>
          <a:lstStyle/>
          <a:p>
            <a:pPr indent="0" lvl="0" marL="355600" marR="355600" rtl="0" algn="just">
              <a:lnSpc>
                <a:spcPct val="115000"/>
              </a:lnSpc>
              <a:spcBef>
                <a:spcPts val="1200"/>
              </a:spcBef>
              <a:spcAft>
                <a:spcPts val="1200"/>
              </a:spcAft>
              <a:buNone/>
            </a:pPr>
            <a:r>
              <a:rPr lang="en" sz="1300">
                <a:solidFill>
                  <a:schemeClr val="accent6"/>
                </a:solidFill>
                <a:latin typeface="Exo 2"/>
                <a:ea typeface="Exo 2"/>
                <a:cs typeface="Exo 2"/>
                <a:sym typeface="Exo 2"/>
              </a:rPr>
              <a:t>The scope is to analyze whether it will detect the drowsiness completely or not, though it needs some improvisation but it will work.The future works may focus on the utilization of outer factors such as vehicle states, sleeping hours, weather conditions, mechanical data, etc, for fatigue measurement.</a:t>
            </a:r>
            <a:endParaRPr sz="1300">
              <a:solidFill>
                <a:schemeClr val="accent6"/>
              </a:solidFill>
              <a:latin typeface="Exo 2 Regular"/>
              <a:ea typeface="Exo 2 Regular"/>
              <a:cs typeface="Exo 2 Regular"/>
              <a:sym typeface="Exo 2 Regul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46"/>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p>
            <a:pPr indent="457200" lvl="0" marL="457200" rtl="0" algn="l">
              <a:lnSpc>
                <a:spcPct val="115000"/>
              </a:lnSpc>
              <a:spcBef>
                <a:spcPts val="0"/>
              </a:spcBef>
              <a:spcAft>
                <a:spcPts val="0"/>
              </a:spcAft>
              <a:buClr>
                <a:schemeClr val="accent6"/>
              </a:buClr>
              <a:buSzPts val="1100"/>
              <a:buFont typeface="Arial"/>
              <a:buNone/>
            </a:pPr>
            <a:r>
              <a:rPr lang="en" sz="3600"/>
              <a:t>CONTRIBUTIONS</a:t>
            </a:r>
            <a:endParaRPr/>
          </a:p>
        </p:txBody>
      </p:sp>
      <p:cxnSp>
        <p:nvCxnSpPr>
          <p:cNvPr id="329" name="Google Shape;329;p46"/>
          <p:cNvCxnSpPr/>
          <p:nvPr/>
        </p:nvCxnSpPr>
        <p:spPr>
          <a:xfrm>
            <a:off x="2232425" y="0"/>
            <a:ext cx="0" cy="1062300"/>
          </a:xfrm>
          <a:prstGeom prst="straightConnector1">
            <a:avLst/>
          </a:prstGeom>
          <a:noFill/>
          <a:ln cap="flat" cmpd="sng" w="9525">
            <a:solidFill>
              <a:schemeClr val="dk2"/>
            </a:solidFill>
            <a:prstDash val="solid"/>
            <a:round/>
            <a:headEnd len="med" w="med" type="none"/>
            <a:tailEnd len="med" w="med" type="none"/>
          </a:ln>
        </p:spPr>
      </p:cxnSp>
      <p:sp>
        <p:nvSpPr>
          <p:cNvPr id="330" name="Google Shape;330;p46"/>
          <p:cNvSpPr txBox="1"/>
          <p:nvPr>
            <p:ph idx="2" type="ctrTitle"/>
          </p:nvPr>
        </p:nvSpPr>
        <p:spPr>
          <a:xfrm>
            <a:off x="2285760" y="1652042"/>
            <a:ext cx="1793100" cy="427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SAMEEKSHA RATHI</a:t>
            </a:r>
            <a:endParaRPr/>
          </a:p>
        </p:txBody>
      </p:sp>
      <p:sp>
        <p:nvSpPr>
          <p:cNvPr id="331" name="Google Shape;331;p46"/>
          <p:cNvSpPr txBox="1"/>
          <p:nvPr>
            <p:ph idx="1" type="subTitle"/>
          </p:nvPr>
        </p:nvSpPr>
        <p:spPr>
          <a:xfrm>
            <a:off x="2285760" y="1946292"/>
            <a:ext cx="1708200" cy="100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Eye Detection</a:t>
            </a:r>
            <a:endParaRPr sz="1600"/>
          </a:p>
        </p:txBody>
      </p:sp>
      <p:sp>
        <p:nvSpPr>
          <p:cNvPr id="332" name="Google Shape;332;p46"/>
          <p:cNvSpPr txBox="1"/>
          <p:nvPr>
            <p:ph idx="3" type="ctrTitle"/>
          </p:nvPr>
        </p:nvSpPr>
        <p:spPr>
          <a:xfrm>
            <a:off x="2285760" y="3570573"/>
            <a:ext cx="1793100" cy="427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MOHIT TIWARI</a:t>
            </a:r>
            <a:endParaRPr/>
          </a:p>
        </p:txBody>
      </p:sp>
      <p:sp>
        <p:nvSpPr>
          <p:cNvPr id="333" name="Google Shape;333;p46"/>
          <p:cNvSpPr txBox="1"/>
          <p:nvPr>
            <p:ph idx="4" type="subTitle"/>
          </p:nvPr>
        </p:nvSpPr>
        <p:spPr>
          <a:xfrm>
            <a:off x="2285760" y="3864823"/>
            <a:ext cx="1708200" cy="100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Yawn Detection</a:t>
            </a:r>
            <a:endParaRPr sz="1600"/>
          </a:p>
          <a:p>
            <a:pPr indent="0" lvl="0" marL="0" rtl="0" algn="l">
              <a:spcBef>
                <a:spcPts val="0"/>
              </a:spcBef>
              <a:spcAft>
                <a:spcPts val="0"/>
              </a:spcAft>
              <a:buNone/>
            </a:pPr>
            <a:r>
              <a:t/>
            </a:r>
            <a:endParaRPr/>
          </a:p>
        </p:txBody>
      </p:sp>
      <p:sp>
        <p:nvSpPr>
          <p:cNvPr id="334" name="Google Shape;334;p46"/>
          <p:cNvSpPr txBox="1"/>
          <p:nvPr>
            <p:ph idx="5" type="ctrTitle"/>
          </p:nvPr>
        </p:nvSpPr>
        <p:spPr>
          <a:xfrm>
            <a:off x="5047297" y="1652042"/>
            <a:ext cx="1793100" cy="427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YASH SRIVASTAVA</a:t>
            </a:r>
            <a:endParaRPr/>
          </a:p>
        </p:txBody>
      </p:sp>
      <p:sp>
        <p:nvSpPr>
          <p:cNvPr id="335" name="Google Shape;335;p46"/>
          <p:cNvSpPr txBox="1"/>
          <p:nvPr>
            <p:ph idx="6" type="subTitle"/>
          </p:nvPr>
        </p:nvSpPr>
        <p:spPr>
          <a:xfrm>
            <a:off x="5047299" y="1946292"/>
            <a:ext cx="1793100" cy="100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Eye Detection</a:t>
            </a:r>
            <a:endParaRPr sz="1600"/>
          </a:p>
          <a:p>
            <a:pPr indent="0" lvl="0" marL="0" rtl="0" algn="l">
              <a:spcBef>
                <a:spcPts val="0"/>
              </a:spcBef>
              <a:spcAft>
                <a:spcPts val="0"/>
              </a:spcAft>
              <a:buNone/>
            </a:pPr>
            <a:r>
              <a:t/>
            </a:r>
            <a:endParaRPr/>
          </a:p>
        </p:txBody>
      </p:sp>
      <p:sp>
        <p:nvSpPr>
          <p:cNvPr id="336" name="Google Shape;336;p46"/>
          <p:cNvSpPr txBox="1"/>
          <p:nvPr>
            <p:ph idx="7" type="ctrTitle"/>
          </p:nvPr>
        </p:nvSpPr>
        <p:spPr>
          <a:xfrm>
            <a:off x="5047297" y="3596748"/>
            <a:ext cx="1793100" cy="427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RIYA GAUR</a:t>
            </a:r>
            <a:endParaRPr/>
          </a:p>
        </p:txBody>
      </p:sp>
      <p:sp>
        <p:nvSpPr>
          <p:cNvPr id="337" name="Google Shape;337;p46"/>
          <p:cNvSpPr txBox="1"/>
          <p:nvPr>
            <p:ph idx="8" type="subTitle"/>
          </p:nvPr>
        </p:nvSpPr>
        <p:spPr>
          <a:xfrm>
            <a:off x="5047299" y="3864823"/>
            <a:ext cx="1793100" cy="100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Yawn Detection</a:t>
            </a:r>
            <a:endParaRPr sz="1600"/>
          </a:p>
          <a:p>
            <a:pPr indent="0" lvl="0" marL="0" rtl="0" algn="l">
              <a:spcBef>
                <a:spcPts val="0"/>
              </a:spcBef>
              <a:spcAft>
                <a:spcPts val="0"/>
              </a:spcAft>
              <a:buNone/>
            </a:pPr>
            <a:r>
              <a:t/>
            </a:r>
            <a:endParaRPr/>
          </a:p>
        </p:txBody>
      </p:sp>
      <p:cxnSp>
        <p:nvCxnSpPr>
          <p:cNvPr id="338" name="Google Shape;338;p46"/>
          <p:cNvCxnSpPr/>
          <p:nvPr/>
        </p:nvCxnSpPr>
        <p:spPr>
          <a:xfrm>
            <a:off x="6916600" y="4522975"/>
            <a:ext cx="0" cy="620400"/>
          </a:xfrm>
          <a:prstGeom prst="straightConnector1">
            <a:avLst/>
          </a:prstGeom>
          <a:noFill/>
          <a:ln cap="flat" cmpd="sng" w="9525">
            <a:solidFill>
              <a:schemeClr val="dk2"/>
            </a:solidFill>
            <a:prstDash val="solid"/>
            <a:round/>
            <a:headEnd len="med" w="med" type="none"/>
            <a:tailEnd len="med" w="med" type="none"/>
          </a:ln>
        </p:spPr>
      </p:cxnSp>
      <p:cxnSp>
        <p:nvCxnSpPr>
          <p:cNvPr id="339" name="Google Shape;339;p46"/>
          <p:cNvCxnSpPr/>
          <p:nvPr/>
        </p:nvCxnSpPr>
        <p:spPr>
          <a:xfrm flipH="1" rot="10800000">
            <a:off x="2463625" y="2882825"/>
            <a:ext cx="4011600" cy="9900"/>
          </a:xfrm>
          <a:prstGeom prst="curvedConnector3">
            <a:avLst>
              <a:gd fmla="val 50000" name="adj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47"/>
          <p:cNvSpPr txBox="1"/>
          <p:nvPr>
            <p:ph type="ctrTitle"/>
          </p:nvPr>
        </p:nvSpPr>
        <p:spPr>
          <a:xfrm flipH="1">
            <a:off x="1147650" y="3085150"/>
            <a:ext cx="5005500" cy="1022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REFERENCES</a:t>
            </a:r>
            <a:endParaRPr/>
          </a:p>
        </p:txBody>
      </p:sp>
      <p:sp>
        <p:nvSpPr>
          <p:cNvPr id="345" name="Google Shape;345;p47"/>
          <p:cNvSpPr txBox="1"/>
          <p:nvPr>
            <p:ph idx="2" type="title"/>
          </p:nvPr>
        </p:nvSpPr>
        <p:spPr>
          <a:xfrm flipH="1">
            <a:off x="1147579" y="2323850"/>
            <a:ext cx="2979300" cy="754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07</a:t>
            </a:r>
            <a:endParaRPr/>
          </a:p>
        </p:txBody>
      </p:sp>
      <p:cxnSp>
        <p:nvCxnSpPr>
          <p:cNvPr id="346" name="Google Shape;346;p47"/>
          <p:cNvCxnSpPr/>
          <p:nvPr/>
        </p:nvCxnSpPr>
        <p:spPr>
          <a:xfrm flipH="1" rot="10800000">
            <a:off x="1147579" y="0"/>
            <a:ext cx="900" cy="27012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48"/>
          <p:cNvSpPr txBox="1"/>
          <p:nvPr/>
        </p:nvSpPr>
        <p:spPr>
          <a:xfrm>
            <a:off x="547300" y="679200"/>
            <a:ext cx="7845000" cy="4160100"/>
          </a:xfrm>
          <a:prstGeom prst="rect">
            <a:avLst/>
          </a:prstGeom>
          <a:noFill/>
          <a:ln>
            <a:noFill/>
          </a:ln>
        </p:spPr>
        <p:txBody>
          <a:bodyPr anchorCtr="0" anchor="t" bIns="91425" lIns="91425" spcFirstLastPara="1" rIns="91425" wrap="square" tIns="91425">
            <a:noAutofit/>
          </a:bodyPr>
          <a:lstStyle/>
          <a:p>
            <a:pPr indent="0" lvl="0" marL="355600" marR="355600" rtl="0" algn="l">
              <a:lnSpc>
                <a:spcPct val="115000"/>
              </a:lnSpc>
              <a:spcBef>
                <a:spcPts val="0"/>
              </a:spcBef>
              <a:spcAft>
                <a:spcPts val="0"/>
              </a:spcAft>
              <a:buClr>
                <a:schemeClr val="accent6"/>
              </a:buClr>
              <a:buSzPts val="1100"/>
              <a:buFont typeface="Arial"/>
              <a:buNone/>
            </a:pPr>
            <a:r>
              <a:rPr b="1" lang="en" sz="1300">
                <a:solidFill>
                  <a:schemeClr val="dk1"/>
                </a:solidFill>
                <a:latin typeface="Exo 2"/>
                <a:ea typeface="Exo 2"/>
                <a:cs typeface="Exo 2"/>
                <a:sym typeface="Exo 2"/>
              </a:rPr>
              <a:t>The following references were used in this project:</a:t>
            </a:r>
            <a:endParaRPr b="1" sz="1300">
              <a:solidFill>
                <a:schemeClr val="dk1"/>
              </a:solidFill>
              <a:latin typeface="Exo 2"/>
              <a:ea typeface="Exo 2"/>
              <a:cs typeface="Exo 2"/>
              <a:sym typeface="Exo 2"/>
            </a:endParaRPr>
          </a:p>
          <a:p>
            <a:pPr indent="0" lvl="0" marL="355600" marR="355600" rtl="0" algn="l">
              <a:lnSpc>
                <a:spcPct val="115000"/>
              </a:lnSpc>
              <a:spcBef>
                <a:spcPts val="0"/>
              </a:spcBef>
              <a:spcAft>
                <a:spcPts val="0"/>
              </a:spcAft>
              <a:buClr>
                <a:schemeClr val="accent6"/>
              </a:buClr>
              <a:buSzPts val="1100"/>
              <a:buFont typeface="Arial"/>
              <a:buNone/>
            </a:pPr>
            <a:r>
              <a:rPr lang="en" sz="1300">
                <a:solidFill>
                  <a:schemeClr val="dk1"/>
                </a:solidFill>
                <a:latin typeface="Exo 2"/>
                <a:ea typeface="Exo 2"/>
                <a:cs typeface="Exo 2"/>
                <a:sym typeface="Exo 2"/>
              </a:rPr>
              <a:t> </a:t>
            </a:r>
            <a:endParaRPr sz="1300">
              <a:solidFill>
                <a:schemeClr val="dk1"/>
              </a:solidFill>
              <a:latin typeface="Exo 2"/>
              <a:ea typeface="Exo 2"/>
              <a:cs typeface="Exo 2"/>
              <a:sym typeface="Exo 2"/>
            </a:endParaRPr>
          </a:p>
          <a:p>
            <a:pPr indent="-311150" lvl="0" marL="457200" marR="355600" rtl="0" algn="l">
              <a:lnSpc>
                <a:spcPct val="150000"/>
              </a:lnSpc>
              <a:spcBef>
                <a:spcPts val="0"/>
              </a:spcBef>
              <a:spcAft>
                <a:spcPts val="0"/>
              </a:spcAft>
              <a:buClr>
                <a:schemeClr val="dk1"/>
              </a:buClr>
              <a:buSzPts val="1300"/>
              <a:buFont typeface="Exo 2"/>
              <a:buChar char="●"/>
            </a:pPr>
            <a:r>
              <a:rPr lang="en" sz="1300">
                <a:solidFill>
                  <a:schemeClr val="dk1"/>
                </a:solidFill>
                <a:latin typeface="Exo 2"/>
                <a:ea typeface="Exo 2"/>
                <a:cs typeface="Exo 2"/>
                <a:sym typeface="Exo 2"/>
              </a:rPr>
              <a:t>https://</a:t>
            </a:r>
            <a:r>
              <a:rPr lang="en" sz="1300">
                <a:solidFill>
                  <a:schemeClr val="dk1"/>
                </a:solidFill>
                <a:uFill>
                  <a:noFill/>
                </a:uFill>
                <a:latin typeface="Exo 2"/>
                <a:ea typeface="Exo 2"/>
                <a:cs typeface="Exo 2"/>
                <a:sym typeface="Exo 2"/>
                <a:hlinkClick r:id="rId3">
                  <a:extLst>
                    <a:ext uri="{A12FA001-AC4F-418D-AE19-62706E023703}">
                      <ahyp:hlinkClr val="tx"/>
                    </a:ext>
                  </a:extLst>
                </a:hlinkClick>
              </a:rPr>
              <a:t>www.python.org</a:t>
            </a:r>
            <a:endParaRPr sz="1300">
              <a:solidFill>
                <a:schemeClr val="dk1"/>
              </a:solidFill>
              <a:latin typeface="Exo 2"/>
              <a:ea typeface="Exo 2"/>
              <a:cs typeface="Exo 2"/>
              <a:sym typeface="Exo 2"/>
            </a:endParaRPr>
          </a:p>
          <a:p>
            <a:pPr indent="-311150" lvl="0" marL="457200" marR="355600" rtl="0" algn="l">
              <a:lnSpc>
                <a:spcPct val="150000"/>
              </a:lnSpc>
              <a:spcBef>
                <a:spcPts val="0"/>
              </a:spcBef>
              <a:spcAft>
                <a:spcPts val="0"/>
              </a:spcAft>
              <a:buClr>
                <a:schemeClr val="dk1"/>
              </a:buClr>
              <a:buSzPts val="1300"/>
              <a:buFont typeface="Exo 2"/>
              <a:buChar char="●"/>
            </a:pPr>
            <a:r>
              <a:rPr lang="en" sz="1300">
                <a:solidFill>
                  <a:schemeClr val="dk1"/>
                </a:solidFill>
                <a:uFill>
                  <a:noFill/>
                </a:uFill>
                <a:latin typeface="Exo 2"/>
                <a:ea typeface="Exo 2"/>
                <a:cs typeface="Exo 2"/>
                <a:sym typeface="Exo 2"/>
                <a:hlinkClick r:id="rId4">
                  <a:extLst>
                    <a:ext uri="{A12FA001-AC4F-418D-AE19-62706E023703}">
                      <ahyp:hlinkClr val="tx"/>
                    </a:ext>
                  </a:extLst>
                </a:hlinkClick>
              </a:rPr>
              <a:t>https://www.opencv.org</a:t>
            </a:r>
            <a:endParaRPr sz="1300">
              <a:solidFill>
                <a:schemeClr val="dk1"/>
              </a:solidFill>
              <a:latin typeface="Exo 2"/>
              <a:ea typeface="Exo 2"/>
              <a:cs typeface="Exo 2"/>
              <a:sym typeface="Exo 2"/>
            </a:endParaRPr>
          </a:p>
          <a:p>
            <a:pPr indent="-311150" lvl="0" marL="457200" marR="355600" rtl="0" algn="l">
              <a:lnSpc>
                <a:spcPct val="150000"/>
              </a:lnSpc>
              <a:spcBef>
                <a:spcPts val="0"/>
              </a:spcBef>
              <a:spcAft>
                <a:spcPts val="0"/>
              </a:spcAft>
              <a:buClr>
                <a:schemeClr val="dk1"/>
              </a:buClr>
              <a:buSzPts val="1300"/>
              <a:buFont typeface="Exo 2"/>
              <a:buChar char="●"/>
            </a:pPr>
            <a:r>
              <a:rPr lang="en" sz="1300">
                <a:solidFill>
                  <a:schemeClr val="dk1"/>
                </a:solidFill>
                <a:uFill>
                  <a:noFill/>
                </a:uFill>
                <a:latin typeface="Exo 2"/>
                <a:ea typeface="Exo 2"/>
                <a:cs typeface="Exo 2"/>
                <a:sym typeface="Exo 2"/>
                <a:hlinkClick r:id="rId5">
                  <a:extLst>
                    <a:ext uri="{A12FA001-AC4F-418D-AE19-62706E023703}">
                      <ahyp:hlinkClr val="tx"/>
                    </a:ext>
                  </a:extLst>
                </a:hlinkClick>
              </a:rPr>
              <a:t>https://www.ijitee.org/wp-content/uploads/papers/v8i6s4/F11640486S419.pdf</a:t>
            </a:r>
            <a:endParaRPr sz="1300">
              <a:solidFill>
                <a:schemeClr val="dk1"/>
              </a:solidFill>
              <a:latin typeface="Exo 2"/>
              <a:ea typeface="Exo 2"/>
              <a:cs typeface="Exo 2"/>
              <a:sym typeface="Exo 2"/>
            </a:endParaRPr>
          </a:p>
          <a:p>
            <a:pPr indent="-311150" lvl="0" marL="457200" marR="355600" rtl="0" algn="l">
              <a:lnSpc>
                <a:spcPct val="150000"/>
              </a:lnSpc>
              <a:spcBef>
                <a:spcPts val="0"/>
              </a:spcBef>
              <a:spcAft>
                <a:spcPts val="0"/>
              </a:spcAft>
              <a:buClr>
                <a:schemeClr val="dk1"/>
              </a:buClr>
              <a:buSzPts val="1300"/>
              <a:buFont typeface="Exo 2"/>
              <a:buChar char="●"/>
            </a:pPr>
            <a:r>
              <a:rPr lang="en" sz="1300">
                <a:solidFill>
                  <a:schemeClr val="dk1"/>
                </a:solidFill>
                <a:latin typeface="Exo 2"/>
                <a:ea typeface="Exo 2"/>
                <a:cs typeface="Exo 2"/>
                <a:sym typeface="Exo 2"/>
              </a:rPr>
              <a:t>htt</a:t>
            </a:r>
            <a:r>
              <a:rPr lang="en" sz="1300">
                <a:solidFill>
                  <a:schemeClr val="dk1"/>
                </a:solidFill>
                <a:uFill>
                  <a:noFill/>
                </a:uFill>
                <a:latin typeface="Exo 2"/>
                <a:ea typeface="Exo 2"/>
                <a:cs typeface="Exo 2"/>
                <a:sym typeface="Exo 2"/>
                <a:hlinkClick r:id="rId6">
                  <a:extLst>
                    <a:ext uri="{A12FA001-AC4F-418D-AE19-62706E023703}">
                      <ahyp:hlinkClr val="tx"/>
                    </a:ext>
                  </a:extLst>
                </a:hlinkClick>
              </a:rPr>
              <a:t>ps://www.g</a:t>
            </a:r>
            <a:r>
              <a:rPr lang="en" sz="1300">
                <a:solidFill>
                  <a:schemeClr val="dk1"/>
                </a:solidFill>
                <a:latin typeface="Exo 2"/>
                <a:ea typeface="Exo 2"/>
                <a:cs typeface="Exo 2"/>
                <a:sym typeface="Exo 2"/>
              </a:rPr>
              <a:t>e</a:t>
            </a:r>
            <a:r>
              <a:rPr lang="en" sz="1300">
                <a:solidFill>
                  <a:schemeClr val="dk1"/>
                </a:solidFill>
                <a:uFill>
                  <a:noFill/>
                </a:uFill>
                <a:latin typeface="Exo 2"/>
                <a:ea typeface="Exo 2"/>
                <a:cs typeface="Exo 2"/>
                <a:sym typeface="Exo 2"/>
                <a:hlinkClick r:id="rId7">
                  <a:extLst>
                    <a:ext uri="{A12FA001-AC4F-418D-AE19-62706E023703}">
                      <ahyp:hlinkClr val="tx"/>
                    </a:ext>
                  </a:extLst>
                </a:hlinkClick>
              </a:rPr>
              <a:t>eksforgeeks.org</a:t>
            </a:r>
            <a:endParaRPr sz="1300">
              <a:solidFill>
                <a:schemeClr val="dk1"/>
              </a:solidFill>
              <a:latin typeface="Exo 2"/>
              <a:ea typeface="Exo 2"/>
              <a:cs typeface="Exo 2"/>
              <a:sym typeface="Exo 2"/>
            </a:endParaRPr>
          </a:p>
          <a:p>
            <a:pPr indent="-311150" lvl="0" marL="457200" marR="355600" rtl="0" algn="l">
              <a:lnSpc>
                <a:spcPct val="150000"/>
              </a:lnSpc>
              <a:spcBef>
                <a:spcPts val="0"/>
              </a:spcBef>
              <a:spcAft>
                <a:spcPts val="0"/>
              </a:spcAft>
              <a:buClr>
                <a:schemeClr val="dk1"/>
              </a:buClr>
              <a:buSzPts val="1300"/>
              <a:buFont typeface="Exo 2"/>
              <a:buChar char="●"/>
            </a:pPr>
            <a:r>
              <a:rPr lang="en" sz="1300">
                <a:solidFill>
                  <a:schemeClr val="dk1"/>
                </a:solidFill>
                <a:latin typeface="Exo 2"/>
                <a:ea typeface="Exo 2"/>
                <a:cs typeface="Exo 2"/>
                <a:sym typeface="Exo 2"/>
              </a:rPr>
              <a:t>htt</a:t>
            </a:r>
            <a:r>
              <a:rPr lang="en" sz="1300">
                <a:solidFill>
                  <a:schemeClr val="dk1"/>
                </a:solidFill>
                <a:uFill>
                  <a:noFill/>
                </a:uFill>
                <a:latin typeface="Exo 2"/>
                <a:ea typeface="Exo 2"/>
                <a:cs typeface="Exo 2"/>
                <a:sym typeface="Exo 2"/>
                <a:hlinkClick r:id="rId8">
                  <a:extLst>
                    <a:ext uri="{A12FA001-AC4F-418D-AE19-62706E023703}">
                      <ahyp:hlinkClr val="tx"/>
                    </a:ext>
                  </a:extLst>
                </a:hlinkClick>
              </a:rPr>
              <a:t>ps://www.ana</a:t>
            </a:r>
            <a:r>
              <a:rPr lang="en" sz="1300">
                <a:solidFill>
                  <a:schemeClr val="dk1"/>
                </a:solidFill>
                <a:latin typeface="Exo 2"/>
                <a:ea typeface="Exo 2"/>
                <a:cs typeface="Exo 2"/>
                <a:sym typeface="Exo 2"/>
              </a:rPr>
              <a:t>c</a:t>
            </a:r>
            <a:r>
              <a:rPr lang="en" sz="1300">
                <a:solidFill>
                  <a:schemeClr val="dk1"/>
                </a:solidFill>
                <a:uFill>
                  <a:noFill/>
                </a:uFill>
                <a:latin typeface="Exo 2"/>
                <a:ea typeface="Exo 2"/>
                <a:cs typeface="Exo 2"/>
                <a:sym typeface="Exo 2"/>
                <a:hlinkClick r:id="rId9">
                  <a:extLst>
                    <a:ext uri="{A12FA001-AC4F-418D-AE19-62706E023703}">
                      <ahyp:hlinkClr val="tx"/>
                    </a:ext>
                  </a:extLst>
                </a:hlinkClick>
              </a:rPr>
              <a:t>onda.org</a:t>
            </a:r>
            <a:endParaRPr sz="1300">
              <a:solidFill>
                <a:schemeClr val="dk1"/>
              </a:solidFill>
              <a:latin typeface="Exo 2"/>
              <a:ea typeface="Exo 2"/>
              <a:cs typeface="Exo 2"/>
              <a:sym typeface="Exo 2"/>
            </a:endParaRPr>
          </a:p>
          <a:p>
            <a:pPr indent="-311150" lvl="0" marL="457200" marR="355600" rtl="0" algn="l">
              <a:lnSpc>
                <a:spcPct val="150000"/>
              </a:lnSpc>
              <a:spcBef>
                <a:spcPts val="0"/>
              </a:spcBef>
              <a:spcAft>
                <a:spcPts val="0"/>
              </a:spcAft>
              <a:buClr>
                <a:schemeClr val="dk1"/>
              </a:buClr>
              <a:buSzPts val="1300"/>
              <a:buFont typeface="Exo 2"/>
              <a:buChar char="●"/>
            </a:pPr>
            <a:r>
              <a:rPr lang="en" sz="1300">
                <a:solidFill>
                  <a:schemeClr val="dk1"/>
                </a:solidFill>
                <a:latin typeface="Exo 2"/>
                <a:ea typeface="Exo 2"/>
                <a:cs typeface="Exo 2"/>
                <a:sym typeface="Exo 2"/>
              </a:rPr>
              <a:t>https://www.jetbrains,com/pycharm/download/#section=windows</a:t>
            </a:r>
            <a:endParaRPr sz="1300">
              <a:solidFill>
                <a:schemeClr val="dk1"/>
              </a:solidFill>
              <a:latin typeface="Exo 2"/>
              <a:ea typeface="Exo 2"/>
              <a:cs typeface="Exo 2"/>
              <a:sym typeface="Exo 2"/>
            </a:endParaRPr>
          </a:p>
          <a:p>
            <a:pPr indent="-311150" lvl="0" marL="457200" marR="355600" rtl="0" algn="l">
              <a:lnSpc>
                <a:spcPct val="150000"/>
              </a:lnSpc>
              <a:spcBef>
                <a:spcPts val="0"/>
              </a:spcBef>
              <a:spcAft>
                <a:spcPts val="0"/>
              </a:spcAft>
              <a:buClr>
                <a:schemeClr val="dk1"/>
              </a:buClr>
              <a:buSzPts val="1300"/>
              <a:buFont typeface="Exo 2"/>
              <a:buChar char="●"/>
            </a:pPr>
            <a:r>
              <a:rPr lang="en" sz="1300">
                <a:solidFill>
                  <a:schemeClr val="dk1"/>
                </a:solidFill>
                <a:latin typeface="Exo 2"/>
                <a:ea typeface="Exo 2"/>
                <a:cs typeface="Exo 2"/>
                <a:sym typeface="Exo 2"/>
              </a:rPr>
              <a:t>https://www.ijitee.org/wp-content/uploads/papers/v8i6s4/F11640486S419.pdf</a:t>
            </a:r>
            <a:endParaRPr sz="1300">
              <a:solidFill>
                <a:schemeClr val="dk1"/>
              </a:solidFill>
              <a:latin typeface="Exo 2"/>
              <a:ea typeface="Exo 2"/>
              <a:cs typeface="Exo 2"/>
              <a:sym typeface="Exo 2"/>
            </a:endParaRPr>
          </a:p>
          <a:p>
            <a:pPr indent="-311150" lvl="0" marL="457200" marR="355600" rtl="0" algn="l">
              <a:lnSpc>
                <a:spcPct val="150000"/>
              </a:lnSpc>
              <a:spcBef>
                <a:spcPts val="0"/>
              </a:spcBef>
              <a:spcAft>
                <a:spcPts val="0"/>
              </a:spcAft>
              <a:buClr>
                <a:schemeClr val="dk1"/>
              </a:buClr>
              <a:buSzPts val="1300"/>
              <a:buFont typeface="Exo 2"/>
              <a:buChar char="●"/>
            </a:pPr>
            <a:r>
              <a:rPr lang="en" sz="1300">
                <a:solidFill>
                  <a:schemeClr val="dk1"/>
                </a:solidFill>
                <a:uFill>
                  <a:noFill/>
                </a:uFill>
                <a:latin typeface="Exo 2"/>
                <a:ea typeface="Exo 2"/>
                <a:cs typeface="Exo 2"/>
                <a:sym typeface="Exo 2"/>
                <a:hlinkClick r:id="rId10">
                  <a:extLst>
                    <a:ext uri="{A12FA001-AC4F-418D-AE19-62706E023703}">
                      <ahyp:hlinkClr val="tx"/>
                    </a:ext>
                  </a:extLst>
                </a:hlinkClick>
              </a:rPr>
              <a:t>Facial landmarks with dlib, OpenCV, and Python - PyImageSearch</a:t>
            </a:r>
            <a:endParaRPr sz="1300">
              <a:solidFill>
                <a:schemeClr val="dk1"/>
              </a:solidFill>
              <a:latin typeface="Exo 2"/>
              <a:ea typeface="Exo 2"/>
              <a:cs typeface="Exo 2"/>
              <a:sym typeface="Exo 2"/>
            </a:endParaRPr>
          </a:p>
          <a:p>
            <a:pPr indent="-311150" lvl="0" marL="457200" marR="355600" rtl="0" algn="l">
              <a:lnSpc>
                <a:spcPct val="150000"/>
              </a:lnSpc>
              <a:spcBef>
                <a:spcPts val="0"/>
              </a:spcBef>
              <a:spcAft>
                <a:spcPts val="0"/>
              </a:spcAft>
              <a:buClr>
                <a:schemeClr val="dk1"/>
              </a:buClr>
              <a:buSzPts val="1300"/>
              <a:buFont typeface="Exo 2"/>
              <a:buChar char="●"/>
            </a:pPr>
            <a:r>
              <a:rPr lang="en" sz="1300">
                <a:solidFill>
                  <a:schemeClr val="dk1"/>
                </a:solidFill>
                <a:latin typeface="Exo 2"/>
                <a:ea typeface="Exo 2"/>
                <a:cs typeface="Exo 2"/>
                <a:sym typeface="Exo 2"/>
              </a:rPr>
              <a:t>h</a:t>
            </a:r>
            <a:r>
              <a:rPr lang="en" sz="1300">
                <a:solidFill>
                  <a:schemeClr val="dk1"/>
                </a:solidFill>
                <a:uFill>
                  <a:noFill/>
                </a:uFill>
                <a:latin typeface="Exo 2"/>
                <a:ea typeface="Exo 2"/>
                <a:cs typeface="Exo 2"/>
                <a:sym typeface="Exo 2"/>
                <a:hlinkClick r:id="rId11">
                  <a:extLst>
                    <a:ext uri="{A12FA001-AC4F-418D-AE19-62706E023703}">
                      <ahyp:hlinkClr val="tx"/>
                    </a:ext>
                  </a:extLst>
                </a:hlinkClick>
              </a:rPr>
              <a:t>ttps://www.researchgate.net/publication/336878674_DRIVER_DROWSINESS_DETECTION_SYSTEM</a:t>
            </a:r>
            <a:endParaRPr sz="1300">
              <a:solidFill>
                <a:schemeClr val="dk1"/>
              </a:solidFill>
              <a:latin typeface="Exo 2"/>
              <a:ea typeface="Exo 2"/>
              <a:cs typeface="Exo 2"/>
              <a:sym typeface="Exo 2"/>
            </a:endParaRPr>
          </a:p>
          <a:p>
            <a:pPr indent="-311150" lvl="0" marL="457200" marR="355600" rtl="0" algn="l">
              <a:lnSpc>
                <a:spcPct val="150000"/>
              </a:lnSpc>
              <a:spcBef>
                <a:spcPts val="0"/>
              </a:spcBef>
              <a:spcAft>
                <a:spcPts val="0"/>
              </a:spcAft>
              <a:buClr>
                <a:schemeClr val="dk1"/>
              </a:buClr>
              <a:buSzPts val="1300"/>
              <a:buFont typeface="Exo 2"/>
              <a:buChar char="●"/>
            </a:pPr>
            <a:r>
              <a:rPr lang="en" sz="1300">
                <a:solidFill>
                  <a:schemeClr val="dk1"/>
                </a:solidFill>
                <a:uFill>
                  <a:noFill/>
                </a:uFill>
                <a:latin typeface="Exo 2"/>
                <a:ea typeface="Exo 2"/>
                <a:cs typeface="Exo 2"/>
                <a:sym typeface="Exo 2"/>
                <a:hlinkClick r:id="rId12">
                  <a:extLst>
                    <a:ext uri="{A12FA001-AC4F-418D-AE19-62706E023703}">
                      <ahyp:hlinkClr val="tx"/>
                    </a:ext>
                  </a:extLst>
                </a:hlinkClick>
              </a:rPr>
              <a:t>Facial landmarks with dlib, OpenCV, and Python - PyImageSearch</a:t>
            </a:r>
            <a:endParaRPr sz="1300">
              <a:solidFill>
                <a:schemeClr val="dk1"/>
              </a:solidFill>
              <a:latin typeface="Exo 2 Regular"/>
              <a:ea typeface="Exo 2 Regular"/>
              <a:cs typeface="Exo 2 Regular"/>
              <a:sym typeface="Exo 2 Regul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cxnSp>
        <p:nvCxnSpPr>
          <p:cNvPr id="356" name="Google Shape;356;p49"/>
          <p:cNvCxnSpPr/>
          <p:nvPr/>
        </p:nvCxnSpPr>
        <p:spPr>
          <a:xfrm rot="10800000">
            <a:off x="7907700" y="610213"/>
            <a:ext cx="1236300" cy="0"/>
          </a:xfrm>
          <a:prstGeom prst="straightConnector1">
            <a:avLst/>
          </a:prstGeom>
          <a:noFill/>
          <a:ln cap="flat" cmpd="sng" w="9525">
            <a:solidFill>
              <a:schemeClr val="dk2"/>
            </a:solidFill>
            <a:prstDash val="solid"/>
            <a:round/>
            <a:headEnd len="med" w="med" type="none"/>
            <a:tailEnd len="med" w="med" type="none"/>
          </a:ln>
        </p:spPr>
      </p:cxnSp>
      <p:cxnSp>
        <p:nvCxnSpPr>
          <p:cNvPr id="357" name="Google Shape;357;p49"/>
          <p:cNvCxnSpPr/>
          <p:nvPr/>
        </p:nvCxnSpPr>
        <p:spPr>
          <a:xfrm rot="10800000">
            <a:off x="-125" y="4765850"/>
            <a:ext cx="958500" cy="0"/>
          </a:xfrm>
          <a:prstGeom prst="straightConnector1">
            <a:avLst/>
          </a:prstGeom>
          <a:noFill/>
          <a:ln cap="flat" cmpd="sng" w="9525">
            <a:solidFill>
              <a:schemeClr val="dk2"/>
            </a:solidFill>
            <a:prstDash val="solid"/>
            <a:round/>
            <a:headEnd len="med" w="med" type="none"/>
            <a:tailEnd len="med" w="med" type="none"/>
          </a:ln>
        </p:spPr>
      </p:cxnSp>
      <p:sp>
        <p:nvSpPr>
          <p:cNvPr id="358" name="Google Shape;358;p49"/>
          <p:cNvSpPr txBox="1"/>
          <p:nvPr>
            <p:ph idx="2" type="title"/>
          </p:nvPr>
        </p:nvSpPr>
        <p:spPr>
          <a:xfrm flipH="1">
            <a:off x="1759000" y="1043600"/>
            <a:ext cx="5449800" cy="163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accent6"/>
              </a:buClr>
              <a:buSzPts val="1100"/>
              <a:buFont typeface="Arial"/>
              <a:buNone/>
            </a:pPr>
            <a:r>
              <a:rPr lang="en" sz="5600"/>
              <a:t>THANK YOU!</a:t>
            </a:r>
            <a:endParaRPr sz="11600"/>
          </a:p>
        </p:txBody>
      </p:sp>
      <p:sp>
        <p:nvSpPr>
          <p:cNvPr id="359" name="Google Shape;359;p49"/>
          <p:cNvSpPr txBox="1"/>
          <p:nvPr/>
        </p:nvSpPr>
        <p:spPr>
          <a:xfrm>
            <a:off x="2855500" y="2492350"/>
            <a:ext cx="3256800" cy="555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latin typeface="Roboto Condensed Light"/>
                <a:ea typeface="Roboto Condensed Light"/>
                <a:cs typeface="Roboto Condensed Light"/>
                <a:sym typeface="Roboto Condensed Light"/>
              </a:rPr>
              <a:t>WE ARE OPEN FOR QUESTIONS!</a:t>
            </a:r>
            <a:endParaRPr sz="1800">
              <a:latin typeface="Roboto Condensed Light"/>
              <a:ea typeface="Roboto Condensed Light"/>
              <a:cs typeface="Roboto Condensed Light"/>
              <a:sym typeface="Roboto Condensed Ligh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8"/>
          <p:cNvSpPr txBox="1"/>
          <p:nvPr>
            <p:ph idx="1" type="body"/>
          </p:nvPr>
        </p:nvSpPr>
        <p:spPr>
          <a:xfrm>
            <a:off x="738675" y="866900"/>
            <a:ext cx="6290400" cy="4013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Clr>
                <a:schemeClr val="accent6"/>
              </a:buClr>
              <a:buSzPts val="1300"/>
              <a:buFont typeface="Exo 2"/>
              <a:buAutoNum type="arabicPeriod"/>
            </a:pPr>
            <a:r>
              <a:rPr lang="en" sz="1300">
                <a:solidFill>
                  <a:schemeClr val="accent6"/>
                </a:solidFill>
                <a:latin typeface="Exo 2"/>
                <a:ea typeface="Exo 2"/>
                <a:cs typeface="Exo 2"/>
                <a:sym typeface="Exo 2"/>
              </a:rPr>
              <a:t>Introduction</a:t>
            </a:r>
            <a:endParaRPr sz="1300">
              <a:solidFill>
                <a:schemeClr val="accent6"/>
              </a:solidFill>
              <a:latin typeface="Exo 2"/>
              <a:ea typeface="Exo 2"/>
              <a:cs typeface="Exo 2"/>
              <a:sym typeface="Exo 2"/>
            </a:endParaRPr>
          </a:p>
          <a:p>
            <a:pPr indent="-311150" lvl="0" marL="457200" rtl="0" algn="l">
              <a:spcBef>
                <a:spcPts val="0"/>
              </a:spcBef>
              <a:spcAft>
                <a:spcPts val="0"/>
              </a:spcAft>
              <a:buClr>
                <a:schemeClr val="accent6"/>
              </a:buClr>
              <a:buSzPts val="1300"/>
              <a:buFont typeface="Exo 2"/>
              <a:buAutoNum type="arabicPeriod"/>
            </a:pPr>
            <a:r>
              <a:rPr lang="en" sz="1300">
                <a:solidFill>
                  <a:schemeClr val="accent6"/>
                </a:solidFill>
                <a:latin typeface="Exo 2"/>
                <a:ea typeface="Exo 2"/>
                <a:cs typeface="Exo 2"/>
                <a:sym typeface="Exo 2"/>
              </a:rPr>
              <a:t>Statement of the Problem</a:t>
            </a:r>
            <a:endParaRPr sz="1300">
              <a:solidFill>
                <a:schemeClr val="accent6"/>
              </a:solidFill>
              <a:latin typeface="Exo 2"/>
              <a:ea typeface="Exo 2"/>
              <a:cs typeface="Exo 2"/>
              <a:sym typeface="Exo 2"/>
            </a:endParaRPr>
          </a:p>
          <a:p>
            <a:pPr indent="457200" lvl="0" marL="457200" rtl="0" algn="l">
              <a:spcBef>
                <a:spcPts val="0"/>
              </a:spcBef>
              <a:spcAft>
                <a:spcPts val="0"/>
              </a:spcAft>
              <a:buNone/>
            </a:pPr>
            <a:r>
              <a:rPr lang="en" sz="1300">
                <a:solidFill>
                  <a:schemeClr val="accent6"/>
                </a:solidFill>
                <a:latin typeface="Exo 2"/>
                <a:ea typeface="Exo 2"/>
                <a:cs typeface="Exo 2"/>
                <a:sym typeface="Exo 2"/>
              </a:rPr>
              <a:t>•What is the specific theme and what is its originality?</a:t>
            </a:r>
            <a:endParaRPr sz="1300">
              <a:solidFill>
                <a:schemeClr val="accent6"/>
              </a:solidFill>
              <a:latin typeface="Exo 2"/>
              <a:ea typeface="Exo 2"/>
              <a:cs typeface="Exo 2"/>
              <a:sym typeface="Exo 2"/>
            </a:endParaRPr>
          </a:p>
          <a:p>
            <a:pPr indent="457200" lvl="0" marL="457200" rtl="0" algn="l">
              <a:spcBef>
                <a:spcPts val="0"/>
              </a:spcBef>
              <a:spcAft>
                <a:spcPts val="0"/>
              </a:spcAft>
              <a:buNone/>
            </a:pPr>
            <a:r>
              <a:rPr lang="en" sz="1300">
                <a:solidFill>
                  <a:schemeClr val="accent6"/>
                </a:solidFill>
                <a:latin typeface="Exo 2"/>
                <a:ea typeface="Exo 2"/>
                <a:cs typeface="Exo 2"/>
                <a:sym typeface="Exo 2"/>
              </a:rPr>
              <a:t>•Motivation of the study</a:t>
            </a:r>
            <a:endParaRPr sz="1300">
              <a:solidFill>
                <a:schemeClr val="accent6"/>
              </a:solidFill>
              <a:latin typeface="Exo 2"/>
              <a:ea typeface="Exo 2"/>
              <a:cs typeface="Exo 2"/>
              <a:sym typeface="Exo 2"/>
            </a:endParaRPr>
          </a:p>
          <a:p>
            <a:pPr indent="-311150" lvl="0" marL="457200" rtl="0" algn="l">
              <a:spcBef>
                <a:spcPts val="0"/>
              </a:spcBef>
              <a:spcAft>
                <a:spcPts val="0"/>
              </a:spcAft>
              <a:buClr>
                <a:schemeClr val="accent6"/>
              </a:buClr>
              <a:buSzPts val="1300"/>
              <a:buFont typeface="Exo 2"/>
              <a:buAutoNum type="arabicPeriod"/>
            </a:pPr>
            <a:r>
              <a:rPr lang="en" sz="1300">
                <a:solidFill>
                  <a:schemeClr val="accent6"/>
                </a:solidFill>
                <a:latin typeface="Exo 2"/>
                <a:ea typeface="Exo 2"/>
                <a:cs typeface="Exo 2"/>
                <a:sym typeface="Exo 2"/>
              </a:rPr>
              <a:t>Objectives of the study</a:t>
            </a:r>
            <a:endParaRPr sz="1300">
              <a:solidFill>
                <a:schemeClr val="accent6"/>
              </a:solidFill>
              <a:latin typeface="Exo 2"/>
              <a:ea typeface="Exo 2"/>
              <a:cs typeface="Exo 2"/>
              <a:sym typeface="Exo 2"/>
            </a:endParaRPr>
          </a:p>
          <a:p>
            <a:pPr indent="-311150" lvl="0" marL="457200" rtl="0" algn="l">
              <a:spcBef>
                <a:spcPts val="0"/>
              </a:spcBef>
              <a:spcAft>
                <a:spcPts val="0"/>
              </a:spcAft>
              <a:buClr>
                <a:schemeClr val="accent6"/>
              </a:buClr>
              <a:buSzPts val="1300"/>
              <a:buFont typeface="Exo 2"/>
              <a:buAutoNum type="arabicPeriod"/>
            </a:pPr>
            <a:r>
              <a:rPr lang="en" sz="1300">
                <a:solidFill>
                  <a:schemeClr val="accent6"/>
                </a:solidFill>
                <a:latin typeface="Exo 2"/>
                <a:ea typeface="Exo 2"/>
                <a:cs typeface="Exo 2"/>
                <a:sym typeface="Exo 2"/>
              </a:rPr>
              <a:t>Methodology/ Models</a:t>
            </a:r>
            <a:endParaRPr sz="1300">
              <a:solidFill>
                <a:schemeClr val="accent6"/>
              </a:solidFill>
              <a:latin typeface="Exo 2"/>
              <a:ea typeface="Exo 2"/>
              <a:cs typeface="Exo 2"/>
              <a:sym typeface="Exo 2"/>
            </a:endParaRPr>
          </a:p>
          <a:p>
            <a:pPr indent="457200" lvl="0" marL="457200" rtl="0" algn="l">
              <a:spcBef>
                <a:spcPts val="0"/>
              </a:spcBef>
              <a:spcAft>
                <a:spcPts val="0"/>
              </a:spcAft>
              <a:buNone/>
            </a:pPr>
            <a:r>
              <a:rPr lang="en" sz="1300">
                <a:solidFill>
                  <a:schemeClr val="accent6"/>
                </a:solidFill>
                <a:latin typeface="Exo 2"/>
                <a:ea typeface="Exo 2"/>
                <a:cs typeface="Exo 2"/>
                <a:sym typeface="Exo 2"/>
              </a:rPr>
              <a:t>•Dataset (if applicable)</a:t>
            </a:r>
            <a:endParaRPr sz="1300">
              <a:solidFill>
                <a:schemeClr val="accent6"/>
              </a:solidFill>
              <a:latin typeface="Exo 2"/>
              <a:ea typeface="Exo 2"/>
              <a:cs typeface="Exo 2"/>
              <a:sym typeface="Exo 2"/>
            </a:endParaRPr>
          </a:p>
          <a:p>
            <a:pPr indent="457200" lvl="0" marL="457200" rtl="0" algn="l">
              <a:spcBef>
                <a:spcPts val="0"/>
              </a:spcBef>
              <a:spcAft>
                <a:spcPts val="0"/>
              </a:spcAft>
              <a:buNone/>
            </a:pPr>
            <a:r>
              <a:rPr lang="en" sz="1300">
                <a:solidFill>
                  <a:schemeClr val="accent6"/>
                </a:solidFill>
                <a:latin typeface="Exo 2"/>
                <a:ea typeface="Exo 2"/>
                <a:cs typeface="Exo 2"/>
                <a:sym typeface="Exo 2"/>
              </a:rPr>
              <a:t>•Step by step development as per objectives</a:t>
            </a:r>
            <a:endParaRPr sz="1300">
              <a:solidFill>
                <a:schemeClr val="accent6"/>
              </a:solidFill>
              <a:latin typeface="Exo 2"/>
              <a:ea typeface="Exo 2"/>
              <a:cs typeface="Exo 2"/>
              <a:sym typeface="Exo 2"/>
            </a:endParaRPr>
          </a:p>
          <a:p>
            <a:pPr indent="-311150" lvl="0" marL="457200" rtl="0" algn="l">
              <a:spcBef>
                <a:spcPts val="0"/>
              </a:spcBef>
              <a:spcAft>
                <a:spcPts val="0"/>
              </a:spcAft>
              <a:buClr>
                <a:schemeClr val="accent6"/>
              </a:buClr>
              <a:buSzPts val="1300"/>
              <a:buFont typeface="Exo 2"/>
              <a:buAutoNum type="arabicPeriod"/>
            </a:pPr>
            <a:r>
              <a:rPr lang="en" sz="1300">
                <a:solidFill>
                  <a:schemeClr val="accent6"/>
                </a:solidFill>
                <a:latin typeface="Exo 2"/>
                <a:ea typeface="Exo 2"/>
                <a:cs typeface="Exo 2"/>
                <a:sym typeface="Exo 2"/>
              </a:rPr>
              <a:t>Results/ Solutions</a:t>
            </a:r>
            <a:endParaRPr sz="1300">
              <a:solidFill>
                <a:schemeClr val="accent6"/>
              </a:solidFill>
              <a:latin typeface="Exo 2"/>
              <a:ea typeface="Exo 2"/>
              <a:cs typeface="Exo 2"/>
              <a:sym typeface="Exo 2"/>
            </a:endParaRPr>
          </a:p>
          <a:p>
            <a:pPr indent="-311150" lvl="0" marL="457200" rtl="0" algn="l">
              <a:spcBef>
                <a:spcPts val="0"/>
              </a:spcBef>
              <a:spcAft>
                <a:spcPts val="0"/>
              </a:spcAft>
              <a:buClr>
                <a:schemeClr val="accent6"/>
              </a:buClr>
              <a:buSzPts val="1300"/>
              <a:buFont typeface="Exo 2"/>
              <a:buAutoNum type="arabicPeriod"/>
            </a:pPr>
            <a:r>
              <a:rPr lang="en" sz="1300">
                <a:solidFill>
                  <a:schemeClr val="accent6"/>
                </a:solidFill>
                <a:latin typeface="Exo 2"/>
                <a:ea typeface="Exo 2"/>
                <a:cs typeface="Exo 2"/>
                <a:sym typeface="Exo 2"/>
              </a:rPr>
              <a:t>Limitations </a:t>
            </a:r>
            <a:r>
              <a:rPr lang="en" sz="1300">
                <a:solidFill>
                  <a:schemeClr val="accent6"/>
                </a:solidFill>
                <a:latin typeface="Exo 2"/>
                <a:ea typeface="Exo 2"/>
                <a:cs typeface="Exo 2"/>
                <a:sym typeface="Exo 2"/>
              </a:rPr>
              <a:t>&amp;</a:t>
            </a:r>
            <a:r>
              <a:rPr lang="en" sz="1300">
                <a:solidFill>
                  <a:schemeClr val="accent6"/>
                </a:solidFill>
                <a:latin typeface="Exo 2"/>
                <a:ea typeface="Exo 2"/>
                <a:cs typeface="Exo 2"/>
                <a:sym typeface="Exo 2"/>
              </a:rPr>
              <a:t> Scope for future works</a:t>
            </a:r>
            <a:endParaRPr sz="1300">
              <a:solidFill>
                <a:schemeClr val="accent6"/>
              </a:solidFill>
              <a:latin typeface="Exo 2"/>
              <a:ea typeface="Exo 2"/>
              <a:cs typeface="Exo 2"/>
              <a:sym typeface="Exo 2"/>
            </a:endParaRPr>
          </a:p>
          <a:p>
            <a:pPr indent="457200" lvl="0" marL="457200" rtl="0" algn="l">
              <a:spcBef>
                <a:spcPts val="0"/>
              </a:spcBef>
              <a:spcAft>
                <a:spcPts val="0"/>
              </a:spcAft>
              <a:buNone/>
            </a:pPr>
            <a:r>
              <a:rPr lang="en" sz="1300">
                <a:solidFill>
                  <a:schemeClr val="accent6"/>
                </a:solidFill>
                <a:latin typeface="Exo 2"/>
                <a:ea typeface="Exo 2"/>
                <a:cs typeface="Exo 2"/>
                <a:sym typeface="Exo 2"/>
              </a:rPr>
              <a:t>•Limitations</a:t>
            </a:r>
            <a:endParaRPr sz="1300">
              <a:solidFill>
                <a:schemeClr val="accent6"/>
              </a:solidFill>
              <a:latin typeface="Exo 2"/>
              <a:ea typeface="Exo 2"/>
              <a:cs typeface="Exo 2"/>
              <a:sym typeface="Exo 2"/>
            </a:endParaRPr>
          </a:p>
          <a:p>
            <a:pPr indent="457200" lvl="0" marL="457200" rtl="0" algn="l">
              <a:spcBef>
                <a:spcPts val="0"/>
              </a:spcBef>
              <a:spcAft>
                <a:spcPts val="0"/>
              </a:spcAft>
              <a:buNone/>
            </a:pPr>
            <a:r>
              <a:rPr lang="en" sz="1300">
                <a:solidFill>
                  <a:schemeClr val="accent6"/>
                </a:solidFill>
                <a:latin typeface="Exo 2"/>
                <a:ea typeface="Exo 2"/>
                <a:cs typeface="Exo 2"/>
                <a:sym typeface="Exo 2"/>
              </a:rPr>
              <a:t>•Scope for future research</a:t>
            </a:r>
            <a:endParaRPr sz="1300">
              <a:solidFill>
                <a:schemeClr val="accent6"/>
              </a:solidFill>
              <a:latin typeface="Exo 2"/>
              <a:ea typeface="Exo 2"/>
              <a:cs typeface="Exo 2"/>
              <a:sym typeface="Exo 2"/>
            </a:endParaRPr>
          </a:p>
          <a:p>
            <a:pPr indent="457200" lvl="0" marL="457200" rtl="0" algn="l">
              <a:spcBef>
                <a:spcPts val="0"/>
              </a:spcBef>
              <a:spcAft>
                <a:spcPts val="0"/>
              </a:spcAft>
              <a:buNone/>
            </a:pPr>
            <a:r>
              <a:rPr lang="en" sz="1300">
                <a:solidFill>
                  <a:schemeClr val="accent6"/>
                </a:solidFill>
                <a:latin typeface="Exo 2"/>
                <a:ea typeface="Exo 2"/>
                <a:cs typeface="Exo 2"/>
                <a:sym typeface="Exo 2"/>
              </a:rPr>
              <a:t>•Contributions</a:t>
            </a:r>
            <a:endParaRPr sz="1300">
              <a:solidFill>
                <a:schemeClr val="accent6"/>
              </a:solidFill>
              <a:latin typeface="Exo 2"/>
              <a:ea typeface="Exo 2"/>
              <a:cs typeface="Exo 2"/>
              <a:sym typeface="Exo 2"/>
            </a:endParaRPr>
          </a:p>
          <a:p>
            <a:pPr indent="-311150" lvl="0" marL="457200" rtl="0" algn="l">
              <a:spcBef>
                <a:spcPts val="0"/>
              </a:spcBef>
              <a:spcAft>
                <a:spcPts val="0"/>
              </a:spcAft>
              <a:buClr>
                <a:schemeClr val="accent6"/>
              </a:buClr>
              <a:buSzPts val="1300"/>
              <a:buFont typeface="Exo 2"/>
              <a:buAutoNum type="arabicPeriod"/>
            </a:pPr>
            <a:r>
              <a:rPr lang="en" sz="1300">
                <a:solidFill>
                  <a:schemeClr val="accent6"/>
                </a:solidFill>
                <a:latin typeface="Exo 2"/>
                <a:ea typeface="Exo 2"/>
                <a:cs typeface="Exo 2"/>
                <a:sym typeface="Exo 2"/>
              </a:rPr>
              <a:t>References</a:t>
            </a:r>
            <a:endParaRPr sz="500">
              <a:latin typeface="Exo 2"/>
              <a:ea typeface="Exo 2"/>
              <a:cs typeface="Exo 2"/>
              <a:sym typeface="Exo 2"/>
            </a:endParaRPr>
          </a:p>
        </p:txBody>
      </p:sp>
      <p:sp>
        <p:nvSpPr>
          <p:cNvPr id="161" name="Google Shape;161;p28"/>
          <p:cNvSpPr txBox="1"/>
          <p:nvPr>
            <p:ph type="ctrTitle"/>
          </p:nvPr>
        </p:nvSpPr>
        <p:spPr>
          <a:xfrm>
            <a:off x="1886326" y="233700"/>
            <a:ext cx="52143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700"/>
              <a:t>Table of Content </a:t>
            </a:r>
            <a:endParaRPr sz="2700"/>
          </a:p>
          <a:p>
            <a:pPr indent="0" lvl="0" marL="0" rtl="0" algn="ctr">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29"/>
          <p:cNvSpPr txBox="1"/>
          <p:nvPr>
            <p:ph type="ctrTitle"/>
          </p:nvPr>
        </p:nvSpPr>
        <p:spPr>
          <a:xfrm flipH="1">
            <a:off x="1147650" y="3085150"/>
            <a:ext cx="5005500" cy="1022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INTRODUCTION</a:t>
            </a:r>
            <a:endParaRPr/>
          </a:p>
        </p:txBody>
      </p:sp>
      <p:sp>
        <p:nvSpPr>
          <p:cNvPr id="167" name="Google Shape;167;p29"/>
          <p:cNvSpPr txBox="1"/>
          <p:nvPr>
            <p:ph idx="2" type="title"/>
          </p:nvPr>
        </p:nvSpPr>
        <p:spPr>
          <a:xfrm flipH="1">
            <a:off x="1147579" y="2323850"/>
            <a:ext cx="2979300" cy="754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01</a:t>
            </a:r>
            <a:endParaRPr/>
          </a:p>
        </p:txBody>
      </p:sp>
      <p:cxnSp>
        <p:nvCxnSpPr>
          <p:cNvPr id="168" name="Google Shape;168;p29"/>
          <p:cNvCxnSpPr/>
          <p:nvPr/>
        </p:nvCxnSpPr>
        <p:spPr>
          <a:xfrm>
            <a:off x="0" y="4028275"/>
            <a:ext cx="15615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30"/>
          <p:cNvSpPr txBox="1"/>
          <p:nvPr>
            <p:ph idx="1" type="subTitle"/>
          </p:nvPr>
        </p:nvSpPr>
        <p:spPr>
          <a:xfrm>
            <a:off x="1055000" y="1530175"/>
            <a:ext cx="7317000" cy="23922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n" sz="1300">
                <a:solidFill>
                  <a:schemeClr val="accent6"/>
                </a:solidFill>
                <a:latin typeface="Exo 2"/>
                <a:ea typeface="Exo 2"/>
                <a:cs typeface="Exo 2"/>
                <a:sym typeface="Exo 2"/>
              </a:rPr>
              <a:t>Sleeping</a:t>
            </a:r>
            <a:r>
              <a:rPr lang="en" sz="1300">
                <a:solidFill>
                  <a:schemeClr val="accent6"/>
                </a:solidFill>
                <a:latin typeface="Exo 2"/>
                <a:ea typeface="Exo 2"/>
                <a:cs typeface="Exo 2"/>
                <a:sym typeface="Exo 2"/>
              </a:rPr>
              <a:t> is one of the basic needs of the human being, sleep lack causes the body to react inefficiently, reducing both reaction time and wakefulness, also produce low alertness and loss of concentration which reduces the ability to perform activities based on care that is necessary in the case of driving a car.</a:t>
            </a:r>
            <a:endParaRPr sz="1300">
              <a:solidFill>
                <a:schemeClr val="accent6"/>
              </a:solidFill>
              <a:latin typeface="Exo 2"/>
              <a:ea typeface="Exo 2"/>
              <a:cs typeface="Exo 2"/>
              <a:sym typeface="Exo 2"/>
            </a:endParaRPr>
          </a:p>
          <a:p>
            <a:pPr indent="0" lvl="0" marL="0" rtl="0" algn="just">
              <a:lnSpc>
                <a:spcPct val="115000"/>
              </a:lnSpc>
              <a:spcBef>
                <a:spcPts val="0"/>
              </a:spcBef>
              <a:spcAft>
                <a:spcPts val="0"/>
              </a:spcAft>
              <a:buNone/>
            </a:pPr>
            <a:r>
              <a:t/>
            </a:r>
            <a:endParaRPr sz="1300">
              <a:solidFill>
                <a:schemeClr val="accent6"/>
              </a:solidFill>
              <a:latin typeface="Exo 2"/>
              <a:ea typeface="Exo 2"/>
              <a:cs typeface="Exo 2"/>
              <a:sym typeface="Exo 2"/>
            </a:endParaRPr>
          </a:p>
          <a:p>
            <a:pPr indent="0" lvl="0" marL="0" marR="76200" rtl="0" algn="just">
              <a:lnSpc>
                <a:spcPct val="115000"/>
              </a:lnSpc>
              <a:spcBef>
                <a:spcPts val="0"/>
              </a:spcBef>
              <a:spcAft>
                <a:spcPts val="0"/>
              </a:spcAft>
              <a:buClr>
                <a:schemeClr val="accent6"/>
              </a:buClr>
              <a:buSzPts val="1100"/>
              <a:buFont typeface="Arial"/>
              <a:buNone/>
            </a:pPr>
            <a:r>
              <a:rPr lang="en" sz="1300">
                <a:solidFill>
                  <a:schemeClr val="accent6"/>
                </a:solidFill>
                <a:latin typeface="Exo 2"/>
                <a:ea typeface="Exo 2"/>
                <a:cs typeface="Exo 2"/>
                <a:sym typeface="Exo 2"/>
              </a:rPr>
              <a:t>The objective of this work is to implement a surveillance system to the vehicular driver in order to detect and alert when the driver have drowsiness signs. To achieve this objective, it was analysed other works related with detecting drowsiness in drivers, the drowsiness symptoms in vehicle drivers. </a:t>
            </a:r>
            <a:endParaRPr sz="1300">
              <a:solidFill>
                <a:schemeClr val="accent6"/>
              </a:solidFill>
              <a:latin typeface="Exo 2"/>
              <a:ea typeface="Exo 2"/>
              <a:cs typeface="Exo 2"/>
              <a:sym typeface="Exo 2"/>
            </a:endParaRPr>
          </a:p>
          <a:p>
            <a:pPr indent="0" lvl="0" marL="0" rtl="0" algn="just">
              <a:lnSpc>
                <a:spcPct val="115000"/>
              </a:lnSpc>
              <a:spcBef>
                <a:spcPts val="2700"/>
              </a:spcBef>
              <a:spcAft>
                <a:spcPts val="0"/>
              </a:spcAft>
              <a:buNone/>
            </a:pPr>
            <a:r>
              <a:t/>
            </a:r>
            <a:endParaRPr sz="1300">
              <a:solidFill>
                <a:schemeClr val="accent6"/>
              </a:solidFill>
              <a:latin typeface="Exo 2"/>
              <a:ea typeface="Exo 2"/>
              <a:cs typeface="Exo 2"/>
              <a:sym typeface="Exo 2"/>
            </a:endParaRPr>
          </a:p>
        </p:txBody>
      </p:sp>
      <p:cxnSp>
        <p:nvCxnSpPr>
          <p:cNvPr id="174" name="Google Shape;174;p30"/>
          <p:cNvCxnSpPr/>
          <p:nvPr/>
        </p:nvCxnSpPr>
        <p:spPr>
          <a:xfrm>
            <a:off x="4574400" y="1285025"/>
            <a:ext cx="4574400" cy="0"/>
          </a:xfrm>
          <a:prstGeom prst="straightConnector1">
            <a:avLst/>
          </a:prstGeom>
          <a:noFill/>
          <a:ln cap="flat" cmpd="sng" w="9525">
            <a:solidFill>
              <a:schemeClr val="dk1"/>
            </a:solidFill>
            <a:prstDash val="solid"/>
            <a:round/>
            <a:headEnd len="med" w="med" type="none"/>
            <a:tailEnd len="med" w="med" type="none"/>
          </a:ln>
        </p:spPr>
      </p:cxnSp>
      <p:cxnSp>
        <p:nvCxnSpPr>
          <p:cNvPr id="175" name="Google Shape;175;p30"/>
          <p:cNvCxnSpPr/>
          <p:nvPr/>
        </p:nvCxnSpPr>
        <p:spPr>
          <a:xfrm>
            <a:off x="0" y="4211025"/>
            <a:ext cx="45744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31"/>
          <p:cNvSpPr txBox="1"/>
          <p:nvPr>
            <p:ph type="ctrTitle"/>
          </p:nvPr>
        </p:nvSpPr>
        <p:spPr>
          <a:xfrm flipH="1">
            <a:off x="2730675" y="2645975"/>
            <a:ext cx="5212800" cy="19212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PROBLEM STATEMENT</a:t>
            </a:r>
            <a:endParaRPr/>
          </a:p>
        </p:txBody>
      </p:sp>
      <p:sp>
        <p:nvSpPr>
          <p:cNvPr id="181" name="Google Shape;181;p31"/>
          <p:cNvSpPr txBox="1"/>
          <p:nvPr>
            <p:ph idx="2" type="title"/>
          </p:nvPr>
        </p:nvSpPr>
        <p:spPr>
          <a:xfrm flipH="1">
            <a:off x="4964179" y="2323850"/>
            <a:ext cx="2979300" cy="754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02</a:t>
            </a:r>
            <a:endParaRPr/>
          </a:p>
        </p:txBody>
      </p:sp>
      <p:cxnSp>
        <p:nvCxnSpPr>
          <p:cNvPr id="182" name="Google Shape;182;p31"/>
          <p:cNvCxnSpPr/>
          <p:nvPr/>
        </p:nvCxnSpPr>
        <p:spPr>
          <a:xfrm>
            <a:off x="7578325" y="4028400"/>
            <a:ext cx="15657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cxnSp>
        <p:nvCxnSpPr>
          <p:cNvPr id="187" name="Google Shape;187;p32"/>
          <p:cNvCxnSpPr/>
          <p:nvPr/>
        </p:nvCxnSpPr>
        <p:spPr>
          <a:xfrm>
            <a:off x="3424200" y="2207075"/>
            <a:ext cx="1368000" cy="0"/>
          </a:xfrm>
          <a:prstGeom prst="straightConnector1">
            <a:avLst/>
          </a:prstGeom>
          <a:noFill/>
          <a:ln cap="flat" cmpd="sng" w="9525">
            <a:solidFill>
              <a:schemeClr val="dk1"/>
            </a:solidFill>
            <a:prstDash val="solid"/>
            <a:round/>
            <a:headEnd len="med" w="med" type="none"/>
            <a:tailEnd len="med" w="med" type="none"/>
          </a:ln>
        </p:spPr>
      </p:cxnSp>
      <p:sp>
        <p:nvSpPr>
          <p:cNvPr id="188" name="Google Shape;188;p32"/>
          <p:cNvSpPr txBox="1"/>
          <p:nvPr>
            <p:ph idx="1" type="subTitle"/>
          </p:nvPr>
        </p:nvSpPr>
        <p:spPr>
          <a:xfrm>
            <a:off x="4076625" y="2298825"/>
            <a:ext cx="3959100" cy="22539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accent6"/>
              </a:buClr>
              <a:buSzPts val="1100"/>
              <a:buFont typeface="Arial"/>
              <a:buNone/>
            </a:pPr>
            <a:r>
              <a:t/>
            </a:r>
            <a:endParaRPr sz="1300">
              <a:solidFill>
                <a:schemeClr val="accent6"/>
              </a:solidFill>
              <a:latin typeface="Exo 2"/>
              <a:ea typeface="Exo 2"/>
              <a:cs typeface="Exo 2"/>
              <a:sym typeface="Exo 2"/>
            </a:endParaRPr>
          </a:p>
          <a:p>
            <a:pPr indent="0" lvl="0" marL="0" rtl="0" algn="just">
              <a:lnSpc>
                <a:spcPct val="115000"/>
              </a:lnSpc>
              <a:spcBef>
                <a:spcPts val="1400"/>
              </a:spcBef>
              <a:spcAft>
                <a:spcPts val="0"/>
              </a:spcAft>
              <a:buClr>
                <a:schemeClr val="accent6"/>
              </a:buClr>
              <a:buSzPts val="1100"/>
              <a:buFont typeface="Arial"/>
              <a:buNone/>
            </a:pPr>
            <a:r>
              <a:rPr lang="en" sz="1300">
                <a:solidFill>
                  <a:schemeClr val="accent6"/>
                </a:solidFill>
                <a:latin typeface="Exo 2"/>
                <a:ea typeface="Exo 2"/>
                <a:cs typeface="Exo 2"/>
                <a:sym typeface="Exo 2"/>
              </a:rPr>
              <a:t>A countless number of people drive on the highway day and night. Taxi drivers, bus drivers, truck drivers and people traveling long-distance suffer from lack of sleep. Due to which it becomes very dangerous to drive while feeling sleepy.</a:t>
            </a:r>
            <a:endParaRPr sz="1300">
              <a:solidFill>
                <a:schemeClr val="accent6"/>
              </a:solidFill>
              <a:latin typeface="Exo 2"/>
              <a:ea typeface="Exo 2"/>
              <a:cs typeface="Exo 2"/>
              <a:sym typeface="Exo 2"/>
            </a:endParaRPr>
          </a:p>
          <a:p>
            <a:pPr indent="0" lvl="0" marL="0" rtl="0" algn="just">
              <a:lnSpc>
                <a:spcPct val="115000"/>
              </a:lnSpc>
              <a:spcBef>
                <a:spcPts val="1400"/>
              </a:spcBef>
              <a:spcAft>
                <a:spcPts val="0"/>
              </a:spcAft>
              <a:buClr>
                <a:schemeClr val="accent6"/>
              </a:buClr>
              <a:buSzPts val="1100"/>
              <a:buFont typeface="Arial"/>
              <a:buNone/>
            </a:pPr>
            <a:r>
              <a:t/>
            </a:r>
            <a:endParaRPr sz="1300">
              <a:solidFill>
                <a:schemeClr val="accent6"/>
              </a:solidFill>
              <a:latin typeface="Exo 2"/>
              <a:ea typeface="Exo 2"/>
              <a:cs typeface="Exo 2"/>
              <a:sym typeface="Exo 2"/>
            </a:endParaRPr>
          </a:p>
          <a:p>
            <a:pPr indent="0" lvl="0" marL="0" rtl="0" algn="just">
              <a:spcBef>
                <a:spcPts val="1400"/>
              </a:spcBef>
              <a:spcAft>
                <a:spcPts val="0"/>
              </a:spcAft>
              <a:buNone/>
            </a:pPr>
            <a:r>
              <a:t/>
            </a:r>
            <a:endParaRPr sz="1300">
              <a:latin typeface="Exo 2"/>
              <a:ea typeface="Exo 2"/>
              <a:cs typeface="Exo 2"/>
              <a:sym typeface="Exo 2"/>
            </a:endParaRPr>
          </a:p>
        </p:txBody>
      </p:sp>
      <p:pic>
        <p:nvPicPr>
          <p:cNvPr id="189" name="Google Shape;189;p32"/>
          <p:cNvPicPr preferRelativeResize="0"/>
          <p:nvPr/>
        </p:nvPicPr>
        <p:blipFill rotWithShape="1">
          <a:blip r:embed="rId3">
            <a:alphaModFix/>
          </a:blip>
          <a:srcRect b="0" l="26045" r="8281" t="0"/>
          <a:stretch/>
        </p:blipFill>
        <p:spPr>
          <a:xfrm>
            <a:off x="793300" y="1158100"/>
            <a:ext cx="3182100" cy="3224100"/>
          </a:xfrm>
          <a:prstGeom prst="snip2DiagRect">
            <a:avLst>
              <a:gd fmla="val 0" name="adj1"/>
              <a:gd fmla="val 16667" name="adj2"/>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33"/>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MOTIVATION</a:t>
            </a:r>
            <a:endParaRPr/>
          </a:p>
        </p:txBody>
      </p:sp>
      <p:sp>
        <p:nvSpPr>
          <p:cNvPr id="195" name="Google Shape;195;p33"/>
          <p:cNvSpPr txBox="1"/>
          <p:nvPr/>
        </p:nvSpPr>
        <p:spPr>
          <a:xfrm>
            <a:off x="1092750" y="1146650"/>
            <a:ext cx="6958500" cy="18792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accent6"/>
              </a:buClr>
              <a:buSzPts val="1100"/>
              <a:buFont typeface="Arial"/>
              <a:buNone/>
            </a:pPr>
            <a:r>
              <a:rPr lang="en" sz="1300">
                <a:solidFill>
                  <a:srgbClr val="212529"/>
                </a:solidFill>
                <a:latin typeface="Exo 2"/>
                <a:ea typeface="Exo 2"/>
                <a:cs typeface="Exo 2"/>
                <a:sym typeface="Exo 2"/>
              </a:rPr>
              <a:t>Driver drowsiness is a significant factor in the increasing number of accidents on today’s roads and has been extensively accepted. This proof has been verified by many researchers that have demonstrated ties between driver drowsiness and road accidents. Although it is hard to decide the exact number of accidents due to drowsiness, it is much likely to be underestimated. The above statement shows the significance of a research with the objective of reducing the dangers of accidents anticipated to drowsiness. So far, researchers have tried to model the behaviour by creating links between drowsiness and certain indications related to the vehicle and to the driver.</a:t>
            </a:r>
            <a:endParaRPr sz="1300">
              <a:solidFill>
                <a:srgbClr val="212529"/>
              </a:solidFill>
              <a:latin typeface="Exo 2"/>
              <a:ea typeface="Exo 2"/>
              <a:cs typeface="Exo 2"/>
              <a:sym typeface="Exo 2"/>
            </a:endParaRPr>
          </a:p>
          <a:p>
            <a:pPr indent="0" lvl="0" marL="0" rtl="0" algn="just">
              <a:spcBef>
                <a:spcPts val="1200"/>
              </a:spcBef>
              <a:spcAft>
                <a:spcPts val="0"/>
              </a:spcAft>
              <a:buNone/>
            </a:pPr>
            <a:r>
              <a:t/>
            </a:r>
            <a:endParaRPr sz="1300">
              <a:latin typeface="Exo 2"/>
              <a:ea typeface="Exo 2"/>
              <a:cs typeface="Exo 2"/>
              <a:sym typeface="Exo 2"/>
            </a:endParaRPr>
          </a:p>
        </p:txBody>
      </p:sp>
      <p:cxnSp>
        <p:nvCxnSpPr>
          <p:cNvPr id="196" name="Google Shape;196;p33"/>
          <p:cNvCxnSpPr/>
          <p:nvPr/>
        </p:nvCxnSpPr>
        <p:spPr>
          <a:xfrm rot="8100000">
            <a:off x="4055470" y="2922719"/>
            <a:ext cx="1033083" cy="1032659"/>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34"/>
          <p:cNvSpPr txBox="1"/>
          <p:nvPr>
            <p:ph type="ctrTitle"/>
          </p:nvPr>
        </p:nvSpPr>
        <p:spPr>
          <a:xfrm flipH="1">
            <a:off x="2754543" y="1358488"/>
            <a:ext cx="5195700" cy="19212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OBJECTIVE</a:t>
            </a:r>
            <a:endParaRPr/>
          </a:p>
        </p:txBody>
      </p:sp>
      <p:sp>
        <p:nvSpPr>
          <p:cNvPr id="202" name="Google Shape;202;p34"/>
          <p:cNvSpPr txBox="1"/>
          <p:nvPr>
            <p:ph idx="2" type="title"/>
          </p:nvPr>
        </p:nvSpPr>
        <p:spPr>
          <a:xfrm flipH="1">
            <a:off x="4970943" y="1035213"/>
            <a:ext cx="2979300" cy="754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03</a:t>
            </a:r>
            <a:endParaRPr/>
          </a:p>
        </p:txBody>
      </p:sp>
      <p:cxnSp>
        <p:nvCxnSpPr>
          <p:cNvPr id="203" name="Google Shape;203;p34"/>
          <p:cNvCxnSpPr/>
          <p:nvPr/>
        </p:nvCxnSpPr>
        <p:spPr>
          <a:xfrm>
            <a:off x="7626825" y="2744700"/>
            <a:ext cx="15606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ech Newsletter by Slidesgo">
  <a:themeElements>
    <a:clrScheme name="Simple Light">
      <a:dk1>
        <a:srgbClr val="434343"/>
      </a:dk1>
      <a:lt1>
        <a:srgbClr val="FFFFFF"/>
      </a:lt1>
      <a:dk2>
        <a:srgbClr val="595959"/>
      </a:dk2>
      <a:lt2>
        <a:srgbClr val="EEEEEE"/>
      </a:lt2>
      <a:accent1>
        <a:srgbClr val="F3F3F3"/>
      </a:accent1>
      <a:accent2>
        <a:srgbClr val="D9D9D9"/>
      </a:accent2>
      <a:accent3>
        <a:srgbClr val="B7B7B7"/>
      </a:accent3>
      <a:accent4>
        <a:srgbClr val="999999"/>
      </a:accent4>
      <a:accent5>
        <a:srgbClr val="666666"/>
      </a:accent5>
      <a:accent6>
        <a:srgbClr val="000000"/>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